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6" r:id="rId7"/>
    <p:sldId id="270" r:id="rId8"/>
    <p:sldId id="274" r:id="rId9"/>
    <p:sldId id="273" r:id="rId10"/>
    <p:sldId id="271" r:id="rId11"/>
    <p:sldId id="275" r:id="rId12"/>
    <p:sldId id="272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image" Target="../media/image10.jpg"/><Relationship Id="rId4" Type="http://schemas.openxmlformats.org/officeDocument/2006/relationships/image" Target="../media/image14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6.jpg"/><Relationship Id="rId1" Type="http://schemas.openxmlformats.org/officeDocument/2006/relationships/image" Target="../media/image15.jpg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jpg"/><Relationship Id="rId1" Type="http://schemas.openxmlformats.org/officeDocument/2006/relationships/image" Target="../media/image14.jpg"/><Relationship Id="rId4" Type="http://schemas.openxmlformats.org/officeDocument/2006/relationships/image" Target="../media/image12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jpg"/><Relationship Id="rId1" Type="http://schemas.openxmlformats.org/officeDocument/2006/relationships/image" Target="../media/image19.jpg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C145C9-9C92-40F8-B325-6AF8CDA4E60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05A4A2-69BE-4B83-AAEE-5A76108546FE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08701A36-1F1C-494B-BCEA-D1949109817F}" type="parTrans" cxnId="{32CB6919-6A8D-4640-9DE3-28896110D08E}">
      <dgm:prSet/>
      <dgm:spPr/>
      <dgm:t>
        <a:bodyPr/>
        <a:lstStyle/>
        <a:p>
          <a:endParaRPr lang="en-US"/>
        </a:p>
      </dgm:t>
    </dgm:pt>
    <dgm:pt modelId="{F8145131-84EE-4E76-B9EC-85B1BAD39378}" type="sibTrans" cxnId="{32CB6919-6A8D-4640-9DE3-28896110D08E}">
      <dgm:prSet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91AC751-8ED4-4AF1-B4A8-1AAA117BC431}">
      <dgm:prSet phldrT="[Text]" phldr="1"/>
      <dgm:spPr/>
      <dgm:t>
        <a:bodyPr/>
        <a:lstStyle/>
        <a:p>
          <a:endParaRPr lang="en-US" dirty="0"/>
        </a:p>
      </dgm:t>
    </dgm:pt>
    <dgm:pt modelId="{A2C03B6D-37DF-48B6-B186-D4AC0C0CAE08}" type="parTrans" cxnId="{7B1D1DAC-4873-4631-80E5-F3C521F758D5}">
      <dgm:prSet/>
      <dgm:spPr/>
      <dgm:t>
        <a:bodyPr/>
        <a:lstStyle/>
        <a:p>
          <a:endParaRPr lang="en-US"/>
        </a:p>
      </dgm:t>
    </dgm:pt>
    <dgm:pt modelId="{B8801306-75F0-49FF-B33A-9956E8C7CEFA}" type="sibTrans" cxnId="{7B1D1DAC-4873-4631-80E5-F3C521F758D5}">
      <dgm:prSet/>
      <dgm:spPr/>
      <dgm:t>
        <a:bodyPr/>
        <a:lstStyle/>
        <a:p>
          <a:endParaRPr lang="en-US"/>
        </a:p>
      </dgm:t>
    </dgm:pt>
    <dgm:pt modelId="{1344454E-B889-44F5-84C3-E4E7DA71AC57}" type="pres">
      <dgm:prSet presAssocID="{69C145C9-9C92-40F8-B325-6AF8CDA4E60A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D2BAEEF-5452-4BFA-810C-3D89D407602F}" type="pres">
      <dgm:prSet presAssocID="{B505A4A2-69BE-4B83-AAEE-5A76108546FE}" presName="composite" presStyleCnt="0"/>
      <dgm:spPr/>
    </dgm:pt>
    <dgm:pt modelId="{D6166BCD-AB89-41C1-90B8-AF2DA59EEA2F}" type="pres">
      <dgm:prSet presAssocID="{B505A4A2-69BE-4B83-AAEE-5A76108546FE}" presName="Parent1" presStyleLbl="node1" presStyleIdx="0" presStyleCnt="2" custScaleX="85017" custScaleY="110310" custLinFactNeighborX="81271" custLinFactNeighborY="2005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A9364-9A86-41E3-8867-5F0CFAC634B8}" type="pres">
      <dgm:prSet presAssocID="{B505A4A2-69BE-4B83-AAEE-5A76108546FE}" presName="Childtext1" presStyleLbl="revTx" presStyleIdx="0" presStyleCnt="1" custAng="0" custLinFactNeighborX="-3844" custLinFactNeighborY="273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D8D6E-355E-436F-ACC1-1E764EED3E0E}" type="pres">
      <dgm:prSet presAssocID="{B505A4A2-69BE-4B83-AAEE-5A76108546FE}" presName="BalanceSpacing" presStyleCnt="0"/>
      <dgm:spPr/>
    </dgm:pt>
    <dgm:pt modelId="{3028B912-467C-4AEA-97BC-5C2041BDF200}" type="pres">
      <dgm:prSet presAssocID="{B505A4A2-69BE-4B83-AAEE-5A76108546FE}" presName="BalanceSpacing1" presStyleCnt="0"/>
      <dgm:spPr/>
    </dgm:pt>
    <dgm:pt modelId="{89F45C29-F501-414A-9A61-8C2E36105CDC}" type="pres">
      <dgm:prSet presAssocID="{F8145131-84EE-4E76-B9EC-85B1BAD39378}" presName="Accent1Text" presStyleLbl="node1" presStyleIdx="1" presStyleCnt="2" custScaleX="55058" custScaleY="87465" custLinFactNeighborX="-41710" custLinFactNeighborY="16569"/>
      <dgm:spPr/>
      <dgm:t>
        <a:bodyPr/>
        <a:lstStyle/>
        <a:p>
          <a:endParaRPr lang="en-US"/>
        </a:p>
      </dgm:t>
    </dgm:pt>
  </dgm:ptLst>
  <dgm:cxnLst>
    <dgm:cxn modelId="{32CB6919-6A8D-4640-9DE3-28896110D08E}" srcId="{69C145C9-9C92-40F8-B325-6AF8CDA4E60A}" destId="{B505A4A2-69BE-4B83-AAEE-5A76108546FE}" srcOrd="0" destOrd="0" parTransId="{08701A36-1F1C-494B-BCEA-D1949109817F}" sibTransId="{F8145131-84EE-4E76-B9EC-85B1BAD39378}"/>
    <dgm:cxn modelId="{9E7FAFCC-4B83-4721-AF21-4BEA781C3AB7}" type="presOf" srcId="{591AC751-8ED4-4AF1-B4A8-1AAA117BC431}" destId="{532A9364-9A86-41E3-8867-5F0CFAC634B8}" srcOrd="0" destOrd="0" presId="urn:microsoft.com/office/officeart/2008/layout/AlternatingHexagons"/>
    <dgm:cxn modelId="{E8008F43-E805-4CB5-95E0-D7056905AD6E}" type="presOf" srcId="{69C145C9-9C92-40F8-B325-6AF8CDA4E60A}" destId="{1344454E-B889-44F5-84C3-E4E7DA71AC57}" srcOrd="0" destOrd="0" presId="urn:microsoft.com/office/officeart/2008/layout/AlternatingHexagons"/>
    <dgm:cxn modelId="{7B1D1DAC-4873-4631-80E5-F3C521F758D5}" srcId="{B505A4A2-69BE-4B83-AAEE-5A76108546FE}" destId="{591AC751-8ED4-4AF1-B4A8-1AAA117BC431}" srcOrd="0" destOrd="0" parTransId="{A2C03B6D-37DF-48B6-B186-D4AC0C0CAE08}" sibTransId="{B8801306-75F0-49FF-B33A-9956E8C7CEFA}"/>
    <dgm:cxn modelId="{0716CD9A-2250-4B54-BAEB-787D2275DF63}" type="presOf" srcId="{F8145131-84EE-4E76-B9EC-85B1BAD39378}" destId="{89F45C29-F501-414A-9A61-8C2E36105CDC}" srcOrd="0" destOrd="0" presId="urn:microsoft.com/office/officeart/2008/layout/AlternatingHexagons"/>
    <dgm:cxn modelId="{DDC13350-9CA5-4D3E-A20B-5B81B68AB175}" type="presOf" srcId="{B505A4A2-69BE-4B83-AAEE-5A76108546FE}" destId="{D6166BCD-AB89-41C1-90B8-AF2DA59EEA2F}" srcOrd="0" destOrd="0" presId="urn:microsoft.com/office/officeart/2008/layout/AlternatingHexagons"/>
    <dgm:cxn modelId="{56BB634E-43DC-4978-921F-DD7D11659FF9}" type="presParOf" srcId="{1344454E-B889-44F5-84C3-E4E7DA71AC57}" destId="{ED2BAEEF-5452-4BFA-810C-3D89D407602F}" srcOrd="0" destOrd="0" presId="urn:microsoft.com/office/officeart/2008/layout/AlternatingHexagons"/>
    <dgm:cxn modelId="{E9B2FD1C-7EA6-4E76-8250-17A739298D15}" type="presParOf" srcId="{ED2BAEEF-5452-4BFA-810C-3D89D407602F}" destId="{D6166BCD-AB89-41C1-90B8-AF2DA59EEA2F}" srcOrd="0" destOrd="0" presId="urn:microsoft.com/office/officeart/2008/layout/AlternatingHexagons"/>
    <dgm:cxn modelId="{7BDB4A69-DEDF-4721-8E14-B6F79A4C867C}" type="presParOf" srcId="{ED2BAEEF-5452-4BFA-810C-3D89D407602F}" destId="{532A9364-9A86-41E3-8867-5F0CFAC634B8}" srcOrd="1" destOrd="0" presId="urn:microsoft.com/office/officeart/2008/layout/AlternatingHexagons"/>
    <dgm:cxn modelId="{1900CA9F-D63B-493C-BDCF-7B111D0EC658}" type="presParOf" srcId="{ED2BAEEF-5452-4BFA-810C-3D89D407602F}" destId="{9E0D8D6E-355E-436F-ACC1-1E764EED3E0E}" srcOrd="2" destOrd="0" presId="urn:microsoft.com/office/officeart/2008/layout/AlternatingHexagons"/>
    <dgm:cxn modelId="{160C6CC9-04EA-4B42-8B22-39FB44D42A26}" type="presParOf" srcId="{ED2BAEEF-5452-4BFA-810C-3D89D407602F}" destId="{3028B912-467C-4AEA-97BC-5C2041BDF200}" srcOrd="3" destOrd="0" presId="urn:microsoft.com/office/officeart/2008/layout/AlternatingHexagons"/>
    <dgm:cxn modelId="{EFADE0FF-00AF-4BDE-B7F1-7F280A6BEF69}" type="presParOf" srcId="{ED2BAEEF-5452-4BFA-810C-3D89D407602F}" destId="{89F45C29-F501-414A-9A61-8C2E36105CD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377EA2-1843-4A04-94FC-7501AE0C327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157F7A-A1AC-470D-BDCC-F18F091C3B78}">
      <dgm:prSet phldrT="[Text]" custT="1"/>
      <dgm:spPr>
        <a:solidFill>
          <a:schemeClr val="tx1"/>
        </a:solidFill>
      </dgm:spPr>
      <dgm:t>
        <a:bodyPr/>
        <a:lstStyle/>
        <a:p>
          <a:r>
            <a:rPr lang="bn-BD" sz="4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খরা সহিষ্ণু দুইটিধানের নাম লিখ </a:t>
          </a:r>
          <a:endParaRPr lang="en-US" sz="40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CA827F78-C005-4350-AA99-B365F47D7381}" type="parTrans" cxnId="{A52C2280-5D8C-4365-B907-E896E8C17052}">
      <dgm:prSet/>
      <dgm:spPr/>
      <dgm:t>
        <a:bodyPr/>
        <a:lstStyle/>
        <a:p>
          <a:endParaRPr lang="en-US"/>
        </a:p>
      </dgm:t>
    </dgm:pt>
    <dgm:pt modelId="{2746E11A-7A8F-4979-B9D4-19ADB241ABE2}" type="sibTrans" cxnId="{A52C2280-5D8C-4365-B907-E896E8C17052}">
      <dgm:prSet/>
      <dgm:spPr/>
      <dgm:t>
        <a:bodyPr/>
        <a:lstStyle/>
        <a:p>
          <a:endParaRPr lang="en-US"/>
        </a:p>
      </dgm:t>
    </dgm:pt>
    <dgm:pt modelId="{21D29D39-8E06-40D4-9E94-A03AF2EF43C3}">
      <dgm:prSet custT="1"/>
      <dgm:spPr>
        <a:solidFill>
          <a:schemeClr val="bg2"/>
        </a:solidFill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ব্রি ধান-৫৭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CC5E254-FA63-4841-8D32-DD8B5C9EEB92}" type="sibTrans" cxnId="{280CDB4B-02E7-4A48-B22F-16FD69218347}">
      <dgm:prSet/>
      <dgm:spPr/>
      <dgm:t>
        <a:bodyPr/>
        <a:lstStyle/>
        <a:p>
          <a:endParaRPr lang="en-US"/>
        </a:p>
      </dgm:t>
    </dgm:pt>
    <dgm:pt modelId="{080E624E-5E23-4403-AF0A-A898EEE2E6B4}" type="parTrans" cxnId="{280CDB4B-02E7-4A48-B22F-16FD6921834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65F730A-4E63-40EC-8559-CD61FB20971A}">
      <dgm:prSet phldrT="[Text]" custT="1"/>
      <dgm:spPr>
        <a:solidFill>
          <a:schemeClr val="bg2"/>
        </a:solidFill>
      </dgm:spPr>
      <dgm:t>
        <a:bodyPr/>
        <a:lstStyle/>
        <a:p>
          <a:pPr algn="l"/>
          <a:r>
            <a: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ব্রি় ধান-৫৬</a:t>
          </a:r>
          <a:endParaRPr lang="en-US" sz="3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B6E9C31-10C9-4244-B157-49A15B96D80E}" type="sibTrans" cxnId="{D93AF8DF-CC46-4FC7-A3DE-4B4FEBB68639}">
      <dgm:prSet/>
      <dgm:spPr/>
      <dgm:t>
        <a:bodyPr/>
        <a:lstStyle/>
        <a:p>
          <a:endParaRPr lang="en-US"/>
        </a:p>
      </dgm:t>
    </dgm:pt>
    <dgm:pt modelId="{07C7B1F1-E494-4BB8-83B7-748B638C33B3}" type="parTrans" cxnId="{D93AF8DF-CC46-4FC7-A3DE-4B4FEBB6863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C0B3639-439B-4466-92B6-C59938383ABF}" type="pres">
      <dgm:prSet presAssocID="{66377EA2-1843-4A04-94FC-7501AE0C327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BF23A9-D8CE-4BD0-A753-D7F2E60DA935}" type="pres">
      <dgm:prSet presAssocID="{9D157F7A-A1AC-470D-BDCC-F18F091C3B78}" presName="centerShape" presStyleLbl="node0" presStyleIdx="0" presStyleCnt="1" custScaleX="262186" custScaleY="156861" custLinFactNeighborX="37151" custLinFactNeighborY="-3901"/>
      <dgm:spPr/>
      <dgm:t>
        <a:bodyPr/>
        <a:lstStyle/>
        <a:p>
          <a:endParaRPr lang="en-US"/>
        </a:p>
      </dgm:t>
    </dgm:pt>
    <dgm:pt modelId="{10422601-5037-4FEE-B850-9A76B0F69335}" type="pres">
      <dgm:prSet presAssocID="{07C7B1F1-E494-4BB8-83B7-748B638C33B3}" presName="parTrans" presStyleLbl="sibTrans2D1" presStyleIdx="0" presStyleCnt="2"/>
      <dgm:spPr/>
      <dgm:t>
        <a:bodyPr/>
        <a:lstStyle/>
        <a:p>
          <a:endParaRPr lang="en-US"/>
        </a:p>
      </dgm:t>
    </dgm:pt>
    <dgm:pt modelId="{7C5AD320-9A63-4DC0-97AD-BEC37FB7B717}" type="pres">
      <dgm:prSet presAssocID="{07C7B1F1-E494-4BB8-83B7-748B638C33B3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5AB519F5-DF9F-4967-BAA4-B1F8E8A7E5A4}" type="pres">
      <dgm:prSet presAssocID="{365F730A-4E63-40EC-8559-CD61FB20971A}" presName="node" presStyleLbl="node1" presStyleIdx="0" presStyleCnt="2" custScaleX="123519" custScaleY="56112" custRadScaleRad="134017" custRadScaleInc="360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58EB2-9239-4BB3-8F3C-C5B1CD48F6E4}" type="pres">
      <dgm:prSet presAssocID="{080E624E-5E23-4403-AF0A-A898EEE2E6B4}" presName="parTrans" presStyleLbl="sibTrans2D1" presStyleIdx="1" presStyleCnt="2"/>
      <dgm:spPr/>
      <dgm:t>
        <a:bodyPr/>
        <a:lstStyle/>
        <a:p>
          <a:endParaRPr lang="en-US"/>
        </a:p>
      </dgm:t>
    </dgm:pt>
    <dgm:pt modelId="{27617404-51E9-4CB7-A452-567FC97CEEBC}" type="pres">
      <dgm:prSet presAssocID="{080E624E-5E23-4403-AF0A-A898EEE2E6B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FB557954-845E-4377-85CB-35C2776264E9}" type="pres">
      <dgm:prSet presAssocID="{21D29D39-8E06-40D4-9E94-A03AF2EF43C3}" presName="node" presStyleLbl="node1" presStyleIdx="1" presStyleCnt="2" custScaleX="141775" custScaleY="71127" custRadScaleRad="127711" custRadScaleInc="-402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5769D2-278C-496C-809D-D37FB1639DC1}" type="presOf" srcId="{080E624E-5E23-4403-AF0A-A898EEE2E6B4}" destId="{02158EB2-9239-4BB3-8F3C-C5B1CD48F6E4}" srcOrd="0" destOrd="0" presId="urn:microsoft.com/office/officeart/2005/8/layout/radial5"/>
    <dgm:cxn modelId="{6AECDB25-F97C-44AB-8B3A-B2FCEC6AC9E7}" type="presOf" srcId="{365F730A-4E63-40EC-8559-CD61FB20971A}" destId="{5AB519F5-DF9F-4967-BAA4-B1F8E8A7E5A4}" srcOrd="0" destOrd="0" presId="urn:microsoft.com/office/officeart/2005/8/layout/radial5"/>
    <dgm:cxn modelId="{BE2318B2-5C8A-4AF7-9C55-2D63F734A404}" type="presOf" srcId="{21D29D39-8E06-40D4-9E94-A03AF2EF43C3}" destId="{FB557954-845E-4377-85CB-35C2776264E9}" srcOrd="0" destOrd="0" presId="urn:microsoft.com/office/officeart/2005/8/layout/radial5"/>
    <dgm:cxn modelId="{3C83200D-5A20-479F-B6E8-8079950A253C}" type="presOf" srcId="{07C7B1F1-E494-4BB8-83B7-748B638C33B3}" destId="{10422601-5037-4FEE-B850-9A76B0F69335}" srcOrd="0" destOrd="0" presId="urn:microsoft.com/office/officeart/2005/8/layout/radial5"/>
    <dgm:cxn modelId="{A52C2280-5D8C-4365-B907-E896E8C17052}" srcId="{66377EA2-1843-4A04-94FC-7501AE0C3272}" destId="{9D157F7A-A1AC-470D-BDCC-F18F091C3B78}" srcOrd="0" destOrd="0" parTransId="{CA827F78-C005-4350-AA99-B365F47D7381}" sibTransId="{2746E11A-7A8F-4979-B9D4-19ADB241ABE2}"/>
    <dgm:cxn modelId="{B518CC73-6415-49E5-A48C-58ACFBD738DA}" type="presOf" srcId="{07C7B1F1-E494-4BB8-83B7-748B638C33B3}" destId="{7C5AD320-9A63-4DC0-97AD-BEC37FB7B717}" srcOrd="1" destOrd="0" presId="urn:microsoft.com/office/officeart/2005/8/layout/radial5"/>
    <dgm:cxn modelId="{FEE16ABC-774F-4CDA-9FD1-F8B2F9BD742E}" type="presOf" srcId="{080E624E-5E23-4403-AF0A-A898EEE2E6B4}" destId="{27617404-51E9-4CB7-A452-567FC97CEEBC}" srcOrd="1" destOrd="0" presId="urn:microsoft.com/office/officeart/2005/8/layout/radial5"/>
    <dgm:cxn modelId="{D93AF8DF-CC46-4FC7-A3DE-4B4FEBB68639}" srcId="{9D157F7A-A1AC-470D-BDCC-F18F091C3B78}" destId="{365F730A-4E63-40EC-8559-CD61FB20971A}" srcOrd="0" destOrd="0" parTransId="{07C7B1F1-E494-4BB8-83B7-748B638C33B3}" sibTransId="{5B6E9C31-10C9-4244-B157-49A15B96D80E}"/>
    <dgm:cxn modelId="{280CDB4B-02E7-4A48-B22F-16FD69218347}" srcId="{9D157F7A-A1AC-470D-BDCC-F18F091C3B78}" destId="{21D29D39-8E06-40D4-9E94-A03AF2EF43C3}" srcOrd="1" destOrd="0" parTransId="{080E624E-5E23-4403-AF0A-A898EEE2E6B4}" sibTransId="{0CC5E254-FA63-4841-8D32-DD8B5C9EEB92}"/>
    <dgm:cxn modelId="{6A6E9738-5515-44D9-B502-9337FF3050CF}" type="presOf" srcId="{66377EA2-1843-4A04-94FC-7501AE0C3272}" destId="{2C0B3639-439B-4466-92B6-C59938383ABF}" srcOrd="0" destOrd="0" presId="urn:microsoft.com/office/officeart/2005/8/layout/radial5"/>
    <dgm:cxn modelId="{BE198EFE-D476-4B55-BD12-CD4C76A0209C}" type="presOf" srcId="{9D157F7A-A1AC-470D-BDCC-F18F091C3B78}" destId="{FDBF23A9-D8CE-4BD0-A753-D7F2E60DA935}" srcOrd="0" destOrd="0" presId="urn:microsoft.com/office/officeart/2005/8/layout/radial5"/>
    <dgm:cxn modelId="{98340234-958D-4D6D-A302-C5126A995159}" type="presParOf" srcId="{2C0B3639-439B-4466-92B6-C59938383ABF}" destId="{FDBF23A9-D8CE-4BD0-A753-D7F2E60DA935}" srcOrd="0" destOrd="0" presId="urn:microsoft.com/office/officeart/2005/8/layout/radial5"/>
    <dgm:cxn modelId="{98F39888-4520-49EF-AFB0-3B2F4B4DB49D}" type="presParOf" srcId="{2C0B3639-439B-4466-92B6-C59938383ABF}" destId="{10422601-5037-4FEE-B850-9A76B0F69335}" srcOrd="1" destOrd="0" presId="urn:microsoft.com/office/officeart/2005/8/layout/radial5"/>
    <dgm:cxn modelId="{2C1AD30A-4EA8-43C1-BE80-62710D686CD8}" type="presParOf" srcId="{10422601-5037-4FEE-B850-9A76B0F69335}" destId="{7C5AD320-9A63-4DC0-97AD-BEC37FB7B717}" srcOrd="0" destOrd="0" presId="urn:microsoft.com/office/officeart/2005/8/layout/radial5"/>
    <dgm:cxn modelId="{CDDE7618-3B5D-49A5-B648-8AB377923FCE}" type="presParOf" srcId="{2C0B3639-439B-4466-92B6-C59938383ABF}" destId="{5AB519F5-DF9F-4967-BAA4-B1F8E8A7E5A4}" srcOrd="2" destOrd="0" presId="urn:microsoft.com/office/officeart/2005/8/layout/radial5"/>
    <dgm:cxn modelId="{BE55D085-A563-4824-B744-C413FB8BA40B}" type="presParOf" srcId="{2C0B3639-439B-4466-92B6-C59938383ABF}" destId="{02158EB2-9239-4BB3-8F3C-C5B1CD48F6E4}" srcOrd="3" destOrd="0" presId="urn:microsoft.com/office/officeart/2005/8/layout/radial5"/>
    <dgm:cxn modelId="{8BB3E852-CDC9-45A7-9D2E-25E79D6601ED}" type="presParOf" srcId="{02158EB2-9239-4BB3-8F3C-C5B1CD48F6E4}" destId="{27617404-51E9-4CB7-A452-567FC97CEEBC}" srcOrd="0" destOrd="0" presId="urn:microsoft.com/office/officeart/2005/8/layout/radial5"/>
    <dgm:cxn modelId="{2325E034-F1F5-4AD6-9F9F-516700C83D2E}" type="presParOf" srcId="{2C0B3639-439B-4466-92B6-C59938383ABF}" destId="{FB557954-845E-4377-85CB-35C2776264E9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77EA2-1843-4A04-94FC-7501AE0C327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157F7A-A1AC-470D-BDCC-F18F091C3B78}">
      <dgm:prSet phldrT="[Text]" custT="1"/>
      <dgm:spPr>
        <a:solidFill>
          <a:schemeClr val="tx1"/>
        </a:solidFill>
      </dgm:spPr>
      <dgm:t>
        <a:bodyPr/>
        <a:lstStyle/>
        <a:p>
          <a:r>
            <a:rPr lang="bn-BD" sz="3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rPr>
            <a:t>মধ্যম লবণাক্ততা সহিষ্ণু ফসলের তালিকা  </a:t>
          </a:r>
          <a:endParaRPr lang="en-US" sz="3200" dirty="0">
            <a:solidFill>
              <a:schemeClr val="bg2"/>
            </a:solidFill>
            <a:latin typeface="NikoshBAN" pitchFamily="2" charset="0"/>
            <a:cs typeface="NikoshBAN" pitchFamily="2" charset="0"/>
          </a:endParaRPr>
        </a:p>
      </dgm:t>
    </dgm:pt>
    <dgm:pt modelId="{CA827F78-C005-4350-AA99-B365F47D7381}" type="parTrans" cxnId="{A52C2280-5D8C-4365-B907-E896E8C17052}">
      <dgm:prSet/>
      <dgm:spPr/>
      <dgm:t>
        <a:bodyPr/>
        <a:lstStyle/>
        <a:p>
          <a:endParaRPr lang="en-US"/>
        </a:p>
      </dgm:t>
    </dgm:pt>
    <dgm:pt modelId="{2746E11A-7A8F-4979-B9D4-19ADB241ABE2}" type="sibTrans" cxnId="{A52C2280-5D8C-4365-B907-E896E8C17052}">
      <dgm:prSet/>
      <dgm:spPr/>
      <dgm:t>
        <a:bodyPr/>
        <a:lstStyle/>
        <a:p>
          <a:endParaRPr lang="en-US"/>
        </a:p>
      </dgm:t>
    </dgm:pt>
    <dgm:pt modelId="{65FE3874-4986-47A3-AA45-6948436D6CB7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টমেটো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EE24F6C-0C10-408C-A41C-0AE225B0A330}" type="parTrans" cxnId="{E35182A7-2916-4B0B-92F6-07E006F87FF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636DEED-4551-405E-BA7F-AD907D36A009}" type="sibTrans" cxnId="{E35182A7-2916-4B0B-92F6-07E006F87FF3}">
      <dgm:prSet/>
      <dgm:spPr/>
      <dgm:t>
        <a:bodyPr/>
        <a:lstStyle/>
        <a:p>
          <a:endParaRPr lang="en-US"/>
        </a:p>
      </dgm:t>
    </dgm:pt>
    <dgm:pt modelId="{035D0AF9-342A-408B-A1C0-430D900D91AD}">
      <dgm:prSet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মুগ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35D27959-9008-4EC9-8A04-82AA3A6EB44F}" type="parTrans" cxnId="{94F20783-715E-4E3A-A058-E0A04D4FE7E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CC19115-9A07-4D4D-AFF9-5B2647ECD508}" type="sibTrans" cxnId="{94F20783-715E-4E3A-A058-E0A04D4FE7EF}">
      <dgm:prSet/>
      <dgm:spPr/>
      <dgm:t>
        <a:bodyPr/>
        <a:lstStyle/>
        <a:p>
          <a:endParaRPr lang="en-US"/>
        </a:p>
      </dgm:t>
    </dgm:pt>
    <dgm:pt modelId="{533431B8-5FF3-482C-8D87-038F9869976A}">
      <dgm:prSet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মটর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35EE2E9-5968-44FD-867E-EB4D1DDEFFAE}" type="sibTrans" cxnId="{EDEEE96A-08E0-46A6-881C-5159A454ADFB}">
      <dgm:prSet/>
      <dgm:spPr/>
      <dgm:t>
        <a:bodyPr/>
        <a:lstStyle/>
        <a:p>
          <a:endParaRPr lang="en-US"/>
        </a:p>
      </dgm:t>
    </dgm:pt>
    <dgm:pt modelId="{340C0BF5-1FA2-405E-AA7B-FC5FFE94CB69}" type="parTrans" cxnId="{EDEEE96A-08E0-46A6-881C-5159A454ADF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1D29D39-8E06-40D4-9E94-A03AF2EF43C3}">
      <dgm:prSet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44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মরিচ</a:t>
          </a:r>
          <a:endParaRPr lang="en-US" sz="4400" dirty="0">
            <a:solidFill>
              <a:schemeClr val="tx2">
                <a:lumMod val="60000"/>
                <a:lumOff val="4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0CC5E254-FA63-4841-8D32-DD8B5C9EEB92}" type="sibTrans" cxnId="{280CDB4B-02E7-4A48-B22F-16FD69218347}">
      <dgm:prSet/>
      <dgm:spPr/>
      <dgm:t>
        <a:bodyPr/>
        <a:lstStyle/>
        <a:p>
          <a:endParaRPr lang="en-US"/>
        </a:p>
      </dgm:t>
    </dgm:pt>
    <dgm:pt modelId="{080E624E-5E23-4403-AF0A-A898EEE2E6B4}" type="parTrans" cxnId="{280CDB4B-02E7-4A48-B22F-16FD6921834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65F730A-4E63-40EC-8559-CD61FB20971A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মিষ্টি আলু</a:t>
          </a:r>
          <a:endParaRPr lang="en-US" sz="3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B6E9C31-10C9-4244-B157-49A15B96D80E}" type="sibTrans" cxnId="{D93AF8DF-CC46-4FC7-A3DE-4B4FEBB68639}">
      <dgm:prSet/>
      <dgm:spPr/>
      <dgm:t>
        <a:bodyPr/>
        <a:lstStyle/>
        <a:p>
          <a:endParaRPr lang="en-US"/>
        </a:p>
      </dgm:t>
    </dgm:pt>
    <dgm:pt modelId="{07C7B1F1-E494-4BB8-83B7-748B638C33B3}" type="parTrans" cxnId="{D93AF8DF-CC46-4FC7-A3DE-4B4FEBB6863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C0B3639-439B-4466-92B6-C59938383ABF}" type="pres">
      <dgm:prSet presAssocID="{66377EA2-1843-4A04-94FC-7501AE0C327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BF23A9-D8CE-4BD0-A753-D7F2E60DA935}" type="pres">
      <dgm:prSet presAssocID="{9D157F7A-A1AC-470D-BDCC-F18F091C3B78}" presName="centerShape" presStyleLbl="node0" presStyleIdx="0" presStyleCnt="1" custScaleY="113787" custLinFactNeighborX="21947" custLinFactNeighborY="-2838"/>
      <dgm:spPr/>
      <dgm:t>
        <a:bodyPr/>
        <a:lstStyle/>
        <a:p>
          <a:endParaRPr lang="en-US"/>
        </a:p>
      </dgm:t>
    </dgm:pt>
    <dgm:pt modelId="{10422601-5037-4FEE-B850-9A76B0F69335}" type="pres">
      <dgm:prSet presAssocID="{07C7B1F1-E494-4BB8-83B7-748B638C33B3}" presName="parTrans" presStyleLbl="sibTrans2D1" presStyleIdx="0" presStyleCnt="5"/>
      <dgm:spPr/>
      <dgm:t>
        <a:bodyPr/>
        <a:lstStyle/>
        <a:p>
          <a:endParaRPr lang="en-US"/>
        </a:p>
      </dgm:t>
    </dgm:pt>
    <dgm:pt modelId="{7C5AD320-9A63-4DC0-97AD-BEC37FB7B717}" type="pres">
      <dgm:prSet presAssocID="{07C7B1F1-E494-4BB8-83B7-748B638C33B3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5AB519F5-DF9F-4967-BAA4-B1F8E8A7E5A4}" type="pres">
      <dgm:prSet presAssocID="{365F730A-4E63-40EC-8559-CD61FB20971A}" presName="node" presStyleLbl="node1" presStyleIdx="0" presStyleCnt="5" custScaleX="93092" custScaleY="56112" custRadScaleRad="87392" custRadScaleInc="261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58EB2-9239-4BB3-8F3C-C5B1CD48F6E4}" type="pres">
      <dgm:prSet presAssocID="{080E624E-5E23-4403-AF0A-A898EEE2E6B4}" presName="parTrans" presStyleLbl="sibTrans2D1" presStyleIdx="1" presStyleCnt="5"/>
      <dgm:spPr/>
      <dgm:t>
        <a:bodyPr/>
        <a:lstStyle/>
        <a:p>
          <a:endParaRPr lang="en-US"/>
        </a:p>
      </dgm:t>
    </dgm:pt>
    <dgm:pt modelId="{27617404-51E9-4CB7-A452-567FC97CEEBC}" type="pres">
      <dgm:prSet presAssocID="{080E624E-5E23-4403-AF0A-A898EEE2E6B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B557954-845E-4377-85CB-35C2776264E9}" type="pres">
      <dgm:prSet presAssocID="{21D29D39-8E06-40D4-9E94-A03AF2EF43C3}" presName="node" presStyleLbl="node1" presStyleIdx="1" presStyleCnt="5" custScaleX="92716" custScaleY="71127" custRadScaleRad="124505" custRadScaleInc="-36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1B47B-DC84-4B82-BB3D-5CD5F9ECA1FA}" type="pres">
      <dgm:prSet presAssocID="{340C0BF5-1FA2-405E-AA7B-FC5FFE94CB69}" presName="parTrans" presStyleLbl="sibTrans2D1" presStyleIdx="2" presStyleCnt="5"/>
      <dgm:spPr/>
      <dgm:t>
        <a:bodyPr/>
        <a:lstStyle/>
        <a:p>
          <a:endParaRPr lang="en-US"/>
        </a:p>
      </dgm:t>
    </dgm:pt>
    <dgm:pt modelId="{B96002BD-6A2F-4A4A-92BA-30393FF3CF0A}" type="pres">
      <dgm:prSet presAssocID="{340C0BF5-1FA2-405E-AA7B-FC5FFE94CB6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34E114D-38D0-436D-9606-CABC4F2C0448}" type="pres">
      <dgm:prSet presAssocID="{533431B8-5FF3-482C-8D87-038F9869976A}" presName="node" presStyleLbl="node1" presStyleIdx="2" presStyleCnt="5" custRadScaleRad="98638" custRadScaleInc="314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C6000C-26E9-4271-B513-BD58E04F0761}" type="pres">
      <dgm:prSet presAssocID="{9EE24F6C-0C10-408C-A41C-0AE225B0A330}" presName="parTrans" presStyleLbl="sibTrans2D1" presStyleIdx="3" presStyleCnt="5"/>
      <dgm:spPr/>
      <dgm:t>
        <a:bodyPr/>
        <a:lstStyle/>
        <a:p>
          <a:endParaRPr lang="en-US"/>
        </a:p>
      </dgm:t>
    </dgm:pt>
    <dgm:pt modelId="{D38965A6-64EF-425F-A9D3-F704588701DE}" type="pres">
      <dgm:prSet presAssocID="{9EE24F6C-0C10-408C-A41C-0AE225B0A33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CBA63A4D-4631-44A4-90C4-71FF4D09112E}" type="pres">
      <dgm:prSet presAssocID="{65FE3874-4986-47A3-AA45-6948436D6CB7}" presName="node" presStyleLbl="node1" presStyleIdx="3" presStyleCnt="5" custRadScaleRad="124251" custRadScaleInc="-3041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0D3AD-D80F-479C-A105-639AFDC040A2}" type="pres">
      <dgm:prSet presAssocID="{35D27959-9008-4EC9-8A04-82AA3A6EB44F}" presName="parTrans" presStyleLbl="sibTrans2D1" presStyleIdx="4" presStyleCnt="5"/>
      <dgm:spPr/>
      <dgm:t>
        <a:bodyPr/>
        <a:lstStyle/>
        <a:p>
          <a:endParaRPr lang="en-US"/>
        </a:p>
      </dgm:t>
    </dgm:pt>
    <dgm:pt modelId="{3E02266A-E877-4937-84D5-CE3B9A1DE810}" type="pres">
      <dgm:prSet presAssocID="{35D27959-9008-4EC9-8A04-82AA3A6EB44F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3481126F-BEEF-49F0-87F8-9C5773B532FF}" type="pres">
      <dgm:prSet presAssocID="{035D0AF9-342A-408B-A1C0-430D900D91AD}" presName="node" presStyleLbl="node1" presStyleIdx="4" presStyleCnt="5" custRadScaleRad="44826" custRadScaleInc="-1419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E2375C-09EB-4D77-889B-FB33BDEC3C67}" type="presOf" srcId="{080E624E-5E23-4403-AF0A-A898EEE2E6B4}" destId="{02158EB2-9239-4BB3-8F3C-C5B1CD48F6E4}" srcOrd="0" destOrd="0" presId="urn:microsoft.com/office/officeart/2005/8/layout/radial5"/>
    <dgm:cxn modelId="{693CE677-34E2-4FC4-88A8-82230DC4E141}" type="presOf" srcId="{35D27959-9008-4EC9-8A04-82AA3A6EB44F}" destId="{3E02266A-E877-4937-84D5-CE3B9A1DE810}" srcOrd="1" destOrd="0" presId="urn:microsoft.com/office/officeart/2005/8/layout/radial5"/>
    <dgm:cxn modelId="{1E268B46-C5A4-4C25-B599-4E1F47C53BB0}" type="presOf" srcId="{365F730A-4E63-40EC-8559-CD61FB20971A}" destId="{5AB519F5-DF9F-4967-BAA4-B1F8E8A7E5A4}" srcOrd="0" destOrd="0" presId="urn:microsoft.com/office/officeart/2005/8/layout/radial5"/>
    <dgm:cxn modelId="{E35182A7-2916-4B0B-92F6-07E006F87FF3}" srcId="{9D157F7A-A1AC-470D-BDCC-F18F091C3B78}" destId="{65FE3874-4986-47A3-AA45-6948436D6CB7}" srcOrd="3" destOrd="0" parTransId="{9EE24F6C-0C10-408C-A41C-0AE225B0A330}" sibTransId="{5636DEED-4551-405E-BA7F-AD907D36A009}"/>
    <dgm:cxn modelId="{04511AC6-E43C-4EC4-A625-FCE761A7B5E4}" type="presOf" srcId="{9EE24F6C-0C10-408C-A41C-0AE225B0A330}" destId="{D38965A6-64EF-425F-A9D3-F704588701DE}" srcOrd="1" destOrd="0" presId="urn:microsoft.com/office/officeart/2005/8/layout/radial5"/>
    <dgm:cxn modelId="{280CDB4B-02E7-4A48-B22F-16FD69218347}" srcId="{9D157F7A-A1AC-470D-BDCC-F18F091C3B78}" destId="{21D29D39-8E06-40D4-9E94-A03AF2EF43C3}" srcOrd="1" destOrd="0" parTransId="{080E624E-5E23-4403-AF0A-A898EEE2E6B4}" sibTransId="{0CC5E254-FA63-4841-8D32-DD8B5C9EEB92}"/>
    <dgm:cxn modelId="{C5F552FF-23BB-4070-AABD-C981B119C8A5}" type="presOf" srcId="{35D27959-9008-4EC9-8A04-82AA3A6EB44F}" destId="{3790D3AD-D80F-479C-A105-639AFDC040A2}" srcOrd="0" destOrd="0" presId="urn:microsoft.com/office/officeart/2005/8/layout/radial5"/>
    <dgm:cxn modelId="{B65D3F3E-8536-49F1-A9AF-ECC06214840E}" type="presOf" srcId="{080E624E-5E23-4403-AF0A-A898EEE2E6B4}" destId="{27617404-51E9-4CB7-A452-567FC97CEEBC}" srcOrd="1" destOrd="0" presId="urn:microsoft.com/office/officeart/2005/8/layout/radial5"/>
    <dgm:cxn modelId="{6081F2EB-ABC7-4F24-AC0F-3B3CBEBD2E33}" type="presOf" srcId="{07C7B1F1-E494-4BB8-83B7-748B638C33B3}" destId="{7C5AD320-9A63-4DC0-97AD-BEC37FB7B717}" srcOrd="1" destOrd="0" presId="urn:microsoft.com/office/officeart/2005/8/layout/radial5"/>
    <dgm:cxn modelId="{EB214F1F-9078-4982-A62D-4466C66A849A}" type="presOf" srcId="{340C0BF5-1FA2-405E-AA7B-FC5FFE94CB69}" destId="{28A1B47B-DC84-4B82-BB3D-5CD5F9ECA1FA}" srcOrd="0" destOrd="0" presId="urn:microsoft.com/office/officeart/2005/8/layout/radial5"/>
    <dgm:cxn modelId="{04561D6C-B4A7-4248-9D9D-E778487FBBED}" type="presOf" srcId="{07C7B1F1-E494-4BB8-83B7-748B638C33B3}" destId="{10422601-5037-4FEE-B850-9A76B0F69335}" srcOrd="0" destOrd="0" presId="urn:microsoft.com/office/officeart/2005/8/layout/radial5"/>
    <dgm:cxn modelId="{3AB1E91C-E7CF-49CF-A57B-C25BCE081A99}" type="presOf" srcId="{533431B8-5FF3-482C-8D87-038F9869976A}" destId="{D34E114D-38D0-436D-9606-CABC4F2C0448}" srcOrd="0" destOrd="0" presId="urn:microsoft.com/office/officeart/2005/8/layout/radial5"/>
    <dgm:cxn modelId="{C9564154-A770-41F7-9C9E-7910CEF291BC}" type="presOf" srcId="{9EE24F6C-0C10-408C-A41C-0AE225B0A330}" destId="{27C6000C-26E9-4271-B513-BD58E04F0761}" srcOrd="0" destOrd="0" presId="urn:microsoft.com/office/officeart/2005/8/layout/radial5"/>
    <dgm:cxn modelId="{50AF49C4-0512-4A54-963F-A44AE014D91F}" type="presOf" srcId="{035D0AF9-342A-408B-A1C0-430D900D91AD}" destId="{3481126F-BEEF-49F0-87F8-9C5773B532FF}" srcOrd="0" destOrd="0" presId="urn:microsoft.com/office/officeart/2005/8/layout/radial5"/>
    <dgm:cxn modelId="{B6139B7D-D808-4672-BCFA-E0BDEFBBFED9}" type="presOf" srcId="{66377EA2-1843-4A04-94FC-7501AE0C3272}" destId="{2C0B3639-439B-4466-92B6-C59938383ABF}" srcOrd="0" destOrd="0" presId="urn:microsoft.com/office/officeart/2005/8/layout/radial5"/>
    <dgm:cxn modelId="{EDEEE96A-08E0-46A6-881C-5159A454ADFB}" srcId="{9D157F7A-A1AC-470D-BDCC-F18F091C3B78}" destId="{533431B8-5FF3-482C-8D87-038F9869976A}" srcOrd="2" destOrd="0" parTransId="{340C0BF5-1FA2-405E-AA7B-FC5FFE94CB69}" sibTransId="{D35EE2E9-5968-44FD-867E-EB4D1DDEFFAE}"/>
    <dgm:cxn modelId="{D93AF8DF-CC46-4FC7-A3DE-4B4FEBB68639}" srcId="{9D157F7A-A1AC-470D-BDCC-F18F091C3B78}" destId="{365F730A-4E63-40EC-8559-CD61FB20971A}" srcOrd="0" destOrd="0" parTransId="{07C7B1F1-E494-4BB8-83B7-748B638C33B3}" sibTransId="{5B6E9C31-10C9-4244-B157-49A15B96D80E}"/>
    <dgm:cxn modelId="{94F20783-715E-4E3A-A058-E0A04D4FE7EF}" srcId="{9D157F7A-A1AC-470D-BDCC-F18F091C3B78}" destId="{035D0AF9-342A-408B-A1C0-430D900D91AD}" srcOrd="4" destOrd="0" parTransId="{35D27959-9008-4EC9-8A04-82AA3A6EB44F}" sibTransId="{ACC19115-9A07-4D4D-AFF9-5B2647ECD508}"/>
    <dgm:cxn modelId="{A52C2280-5D8C-4365-B907-E896E8C17052}" srcId="{66377EA2-1843-4A04-94FC-7501AE0C3272}" destId="{9D157F7A-A1AC-470D-BDCC-F18F091C3B78}" srcOrd="0" destOrd="0" parTransId="{CA827F78-C005-4350-AA99-B365F47D7381}" sibTransId="{2746E11A-7A8F-4979-B9D4-19ADB241ABE2}"/>
    <dgm:cxn modelId="{6E6C62F9-831C-42C2-86D9-6CF7E6D9A4E6}" type="presOf" srcId="{21D29D39-8E06-40D4-9E94-A03AF2EF43C3}" destId="{FB557954-845E-4377-85CB-35C2776264E9}" srcOrd="0" destOrd="0" presId="urn:microsoft.com/office/officeart/2005/8/layout/radial5"/>
    <dgm:cxn modelId="{97BBC9A9-E655-4455-91A5-41DA208BBBE5}" type="presOf" srcId="{9D157F7A-A1AC-470D-BDCC-F18F091C3B78}" destId="{FDBF23A9-D8CE-4BD0-A753-D7F2E60DA935}" srcOrd="0" destOrd="0" presId="urn:microsoft.com/office/officeart/2005/8/layout/radial5"/>
    <dgm:cxn modelId="{F87B8D5C-3657-43F4-829B-04333A831A2C}" type="presOf" srcId="{65FE3874-4986-47A3-AA45-6948436D6CB7}" destId="{CBA63A4D-4631-44A4-90C4-71FF4D09112E}" srcOrd="0" destOrd="0" presId="urn:microsoft.com/office/officeart/2005/8/layout/radial5"/>
    <dgm:cxn modelId="{5CFCE207-CD08-44F2-9ECE-EDAD9B169CF8}" type="presOf" srcId="{340C0BF5-1FA2-405E-AA7B-FC5FFE94CB69}" destId="{B96002BD-6A2F-4A4A-92BA-30393FF3CF0A}" srcOrd="1" destOrd="0" presId="urn:microsoft.com/office/officeart/2005/8/layout/radial5"/>
    <dgm:cxn modelId="{5E5FAF25-868D-4A75-913B-3B84E0EC95E2}" type="presParOf" srcId="{2C0B3639-439B-4466-92B6-C59938383ABF}" destId="{FDBF23A9-D8CE-4BD0-A753-D7F2E60DA935}" srcOrd="0" destOrd="0" presId="urn:microsoft.com/office/officeart/2005/8/layout/radial5"/>
    <dgm:cxn modelId="{FB6F7164-6E15-4B22-A7C6-00773F3D1E1D}" type="presParOf" srcId="{2C0B3639-439B-4466-92B6-C59938383ABF}" destId="{10422601-5037-4FEE-B850-9A76B0F69335}" srcOrd="1" destOrd="0" presId="urn:microsoft.com/office/officeart/2005/8/layout/radial5"/>
    <dgm:cxn modelId="{1DA83A93-8BE4-41F1-B076-900C4C6C7837}" type="presParOf" srcId="{10422601-5037-4FEE-B850-9A76B0F69335}" destId="{7C5AD320-9A63-4DC0-97AD-BEC37FB7B717}" srcOrd="0" destOrd="0" presId="urn:microsoft.com/office/officeart/2005/8/layout/radial5"/>
    <dgm:cxn modelId="{081CDBDC-2AEF-410B-B206-3A4B26CDD6B2}" type="presParOf" srcId="{2C0B3639-439B-4466-92B6-C59938383ABF}" destId="{5AB519F5-DF9F-4967-BAA4-B1F8E8A7E5A4}" srcOrd="2" destOrd="0" presId="urn:microsoft.com/office/officeart/2005/8/layout/radial5"/>
    <dgm:cxn modelId="{869F73C3-5993-402C-8680-2A4627CCA1A0}" type="presParOf" srcId="{2C0B3639-439B-4466-92B6-C59938383ABF}" destId="{02158EB2-9239-4BB3-8F3C-C5B1CD48F6E4}" srcOrd="3" destOrd="0" presId="urn:microsoft.com/office/officeart/2005/8/layout/radial5"/>
    <dgm:cxn modelId="{E73F4155-C8A5-4C21-AF39-76E5EE57A47D}" type="presParOf" srcId="{02158EB2-9239-4BB3-8F3C-C5B1CD48F6E4}" destId="{27617404-51E9-4CB7-A452-567FC97CEEBC}" srcOrd="0" destOrd="0" presId="urn:microsoft.com/office/officeart/2005/8/layout/radial5"/>
    <dgm:cxn modelId="{B55B14CE-56F0-4001-B79E-081F58F854D0}" type="presParOf" srcId="{2C0B3639-439B-4466-92B6-C59938383ABF}" destId="{FB557954-845E-4377-85CB-35C2776264E9}" srcOrd="4" destOrd="0" presId="urn:microsoft.com/office/officeart/2005/8/layout/radial5"/>
    <dgm:cxn modelId="{4A8B8A20-660B-4BF7-BD28-03C453321A18}" type="presParOf" srcId="{2C0B3639-439B-4466-92B6-C59938383ABF}" destId="{28A1B47B-DC84-4B82-BB3D-5CD5F9ECA1FA}" srcOrd="5" destOrd="0" presId="urn:microsoft.com/office/officeart/2005/8/layout/radial5"/>
    <dgm:cxn modelId="{87A9A43B-E8FC-4A42-AA0B-A51DD8ECF864}" type="presParOf" srcId="{28A1B47B-DC84-4B82-BB3D-5CD5F9ECA1FA}" destId="{B96002BD-6A2F-4A4A-92BA-30393FF3CF0A}" srcOrd="0" destOrd="0" presId="urn:microsoft.com/office/officeart/2005/8/layout/radial5"/>
    <dgm:cxn modelId="{F2846FDD-344E-4BD8-A595-3144E4F0BCB7}" type="presParOf" srcId="{2C0B3639-439B-4466-92B6-C59938383ABF}" destId="{D34E114D-38D0-436D-9606-CABC4F2C0448}" srcOrd="6" destOrd="0" presId="urn:microsoft.com/office/officeart/2005/8/layout/radial5"/>
    <dgm:cxn modelId="{61F8F3C1-6F04-4926-A09C-030AEED7E939}" type="presParOf" srcId="{2C0B3639-439B-4466-92B6-C59938383ABF}" destId="{27C6000C-26E9-4271-B513-BD58E04F0761}" srcOrd="7" destOrd="0" presId="urn:microsoft.com/office/officeart/2005/8/layout/radial5"/>
    <dgm:cxn modelId="{CD41D966-EE1A-452F-9757-8EBCF4011BFF}" type="presParOf" srcId="{27C6000C-26E9-4271-B513-BD58E04F0761}" destId="{D38965A6-64EF-425F-A9D3-F704588701DE}" srcOrd="0" destOrd="0" presId="urn:microsoft.com/office/officeart/2005/8/layout/radial5"/>
    <dgm:cxn modelId="{102D6129-D197-4BF6-820B-2EB250AE27D6}" type="presParOf" srcId="{2C0B3639-439B-4466-92B6-C59938383ABF}" destId="{CBA63A4D-4631-44A4-90C4-71FF4D09112E}" srcOrd="8" destOrd="0" presId="urn:microsoft.com/office/officeart/2005/8/layout/radial5"/>
    <dgm:cxn modelId="{B89A17BE-100F-4487-85B4-0A22E9D0BF16}" type="presParOf" srcId="{2C0B3639-439B-4466-92B6-C59938383ABF}" destId="{3790D3AD-D80F-479C-A105-639AFDC040A2}" srcOrd="9" destOrd="0" presId="urn:microsoft.com/office/officeart/2005/8/layout/radial5"/>
    <dgm:cxn modelId="{76AD1457-8853-428C-8136-BE11EF88A113}" type="presParOf" srcId="{3790D3AD-D80F-479C-A105-639AFDC040A2}" destId="{3E02266A-E877-4937-84D5-CE3B9A1DE810}" srcOrd="0" destOrd="0" presId="urn:microsoft.com/office/officeart/2005/8/layout/radial5"/>
    <dgm:cxn modelId="{E7D8717D-7DBE-41D7-98CE-DC3BD14EE39C}" type="presParOf" srcId="{2C0B3639-439B-4466-92B6-C59938383ABF}" destId="{3481126F-BEEF-49F0-87F8-9C5773B532FF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77EA2-1843-4A04-94FC-7501AE0C3272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157F7A-A1AC-470D-BDCC-F18F091C3B78}">
      <dgm:prSet phldrT="[Text]" custT="1"/>
      <dgm:spPr>
        <a:solidFill>
          <a:schemeClr val="tx1"/>
        </a:solidFill>
      </dgm:spPr>
      <dgm:t>
        <a:bodyPr/>
        <a:lstStyle/>
        <a:p>
          <a:r>
            <a:rPr lang="bn-BD" sz="3200" dirty="0" smtClean="0">
              <a:solidFill>
                <a:schemeClr val="bg1">
                  <a:lumMod val="65000"/>
                </a:schemeClr>
              </a:solidFill>
              <a:latin typeface="NikoshBAN" pitchFamily="2" charset="0"/>
              <a:cs typeface="NikoshBAN" pitchFamily="2" charset="0"/>
            </a:rPr>
            <a:t>উত্তম লবণাক্ততা সহিষ্ণু ফসলের তালিকা  </a:t>
          </a:r>
          <a:endParaRPr lang="en-US" sz="3200" dirty="0">
            <a:solidFill>
              <a:schemeClr val="bg1">
                <a:lumMod val="6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CA827F78-C005-4350-AA99-B365F47D7381}" type="parTrans" cxnId="{A52C2280-5D8C-4365-B907-E896E8C17052}">
      <dgm:prSet/>
      <dgm:spPr/>
      <dgm:t>
        <a:bodyPr/>
        <a:lstStyle/>
        <a:p>
          <a:endParaRPr lang="en-US"/>
        </a:p>
      </dgm:t>
    </dgm:pt>
    <dgm:pt modelId="{2746E11A-7A8F-4979-B9D4-19ADB241ABE2}" type="sibTrans" cxnId="{A52C2280-5D8C-4365-B907-E896E8C17052}">
      <dgm:prSet/>
      <dgm:spPr/>
      <dgm:t>
        <a:bodyPr/>
        <a:lstStyle/>
        <a:p>
          <a:endParaRPr lang="en-US"/>
        </a:p>
      </dgm:t>
    </dgm:pt>
    <dgm:pt modelId="{65FE3874-4986-47A3-AA45-6948436D6CB7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তুলা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EE24F6C-0C10-408C-A41C-0AE225B0A330}" type="parTrans" cxnId="{E35182A7-2916-4B0B-92F6-07E006F87FF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636DEED-4551-405E-BA7F-AD907D36A009}" type="sibTrans" cxnId="{E35182A7-2916-4B0B-92F6-07E006F87FF3}">
      <dgm:prSet/>
      <dgm:spPr/>
      <dgm:t>
        <a:bodyPr/>
        <a:lstStyle/>
        <a:p>
          <a:endParaRPr lang="en-US"/>
        </a:p>
      </dgm:t>
    </dgm:pt>
    <dgm:pt modelId="{035D0AF9-342A-408B-A1C0-430D900D91AD}">
      <dgm:prSet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বার্লি</a:t>
          </a:r>
          <a:endParaRPr lang="en-US" sz="3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35D27959-9008-4EC9-8A04-82AA3A6EB44F}" type="parTrans" cxnId="{94F20783-715E-4E3A-A058-E0A04D4FE7E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CC19115-9A07-4D4D-AFF9-5B2647ECD508}" type="sibTrans" cxnId="{94F20783-715E-4E3A-A058-E0A04D4FE7EF}">
      <dgm:prSet/>
      <dgm:spPr/>
      <dgm:t>
        <a:bodyPr/>
        <a:lstStyle/>
        <a:p>
          <a:endParaRPr lang="en-US"/>
        </a:p>
      </dgm:t>
    </dgm:pt>
    <dgm:pt modelId="{C6CFB125-DB3A-4C12-AA61-FF0C7DA3AA79}">
      <dgm:prSet phldrT="[Text]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খেজুর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11D7498-B345-438D-9775-CF0C5A21896F}" type="sibTrans" cxnId="{5A3EBDFB-D6A4-40E3-839D-185C857125EB}">
      <dgm:prSet/>
      <dgm:spPr/>
      <dgm:t>
        <a:bodyPr/>
        <a:lstStyle/>
        <a:p>
          <a:endParaRPr lang="en-US"/>
        </a:p>
      </dgm:t>
    </dgm:pt>
    <dgm:pt modelId="{C70C4AD5-B17C-4847-AFE8-09F6EDD978B7}" type="parTrans" cxnId="{5A3EBDFB-D6A4-40E3-839D-185C857125E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33431B8-5FF3-482C-8D87-038F9869976A}">
      <dgm:prSet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তাল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D35EE2E9-5968-44FD-867E-EB4D1DDEFFAE}" type="sibTrans" cxnId="{EDEEE96A-08E0-46A6-881C-5159A454ADFB}">
      <dgm:prSet/>
      <dgm:spPr/>
      <dgm:t>
        <a:bodyPr/>
        <a:lstStyle/>
        <a:p>
          <a:endParaRPr lang="en-US"/>
        </a:p>
      </dgm:t>
    </dgm:pt>
    <dgm:pt modelId="{340C0BF5-1FA2-405E-AA7B-FC5FFE94CB69}" type="parTrans" cxnId="{EDEEE96A-08E0-46A6-881C-5159A454ADF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1D29D39-8E06-40D4-9E94-A03AF2EF43C3}">
      <dgm:prSet custT="1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সুপারি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CC5E254-FA63-4841-8D32-DD8B5C9EEB92}" type="sibTrans" cxnId="{280CDB4B-02E7-4A48-B22F-16FD69218347}">
      <dgm:prSet/>
      <dgm:spPr/>
      <dgm:t>
        <a:bodyPr/>
        <a:lstStyle/>
        <a:p>
          <a:endParaRPr lang="en-US"/>
        </a:p>
      </dgm:t>
    </dgm:pt>
    <dgm:pt modelId="{080E624E-5E23-4403-AF0A-A898EEE2E6B4}" type="parTrans" cxnId="{280CDB4B-02E7-4A48-B22F-16FD6921834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65F730A-4E63-40EC-8559-CD61FB20971A}">
      <dgm:prSet phldrT="[Text]" custT="1"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60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নারিকেল</a:t>
          </a:r>
          <a:endParaRPr lang="en-US" sz="36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B6E9C31-10C9-4244-B157-49A15B96D80E}" type="sibTrans" cxnId="{D93AF8DF-CC46-4FC7-A3DE-4B4FEBB68639}">
      <dgm:prSet/>
      <dgm:spPr/>
      <dgm:t>
        <a:bodyPr/>
        <a:lstStyle/>
        <a:p>
          <a:endParaRPr lang="en-US"/>
        </a:p>
      </dgm:t>
    </dgm:pt>
    <dgm:pt modelId="{07C7B1F1-E494-4BB8-83B7-748B638C33B3}" type="parTrans" cxnId="{D93AF8DF-CC46-4FC7-A3DE-4B4FEBB6863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C0B3639-439B-4466-92B6-C59938383ABF}" type="pres">
      <dgm:prSet presAssocID="{66377EA2-1843-4A04-94FC-7501AE0C327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DBF23A9-D8CE-4BD0-A753-D7F2E60DA935}" type="pres">
      <dgm:prSet presAssocID="{9D157F7A-A1AC-470D-BDCC-F18F091C3B78}" presName="centerShape" presStyleLbl="node0" presStyleIdx="0" presStyleCnt="1" custScaleY="178383" custLinFactNeighborX="25029" custLinFactNeighborY="15"/>
      <dgm:spPr/>
      <dgm:t>
        <a:bodyPr/>
        <a:lstStyle/>
        <a:p>
          <a:endParaRPr lang="en-US"/>
        </a:p>
      </dgm:t>
    </dgm:pt>
    <dgm:pt modelId="{10422601-5037-4FEE-B850-9A76B0F69335}" type="pres">
      <dgm:prSet presAssocID="{07C7B1F1-E494-4BB8-83B7-748B638C33B3}" presName="parTrans" presStyleLbl="sibTrans2D1" presStyleIdx="0" presStyleCnt="6"/>
      <dgm:spPr/>
      <dgm:t>
        <a:bodyPr/>
        <a:lstStyle/>
        <a:p>
          <a:endParaRPr lang="en-US"/>
        </a:p>
      </dgm:t>
    </dgm:pt>
    <dgm:pt modelId="{7C5AD320-9A63-4DC0-97AD-BEC37FB7B717}" type="pres">
      <dgm:prSet presAssocID="{07C7B1F1-E494-4BB8-83B7-748B638C33B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5AB519F5-DF9F-4967-BAA4-B1F8E8A7E5A4}" type="pres">
      <dgm:prSet presAssocID="{365F730A-4E63-40EC-8559-CD61FB20971A}" presName="node" presStyleLbl="node1" presStyleIdx="0" presStyleCnt="6" custScaleX="107155" custScaleY="80658" custRadScaleRad="104036" custRadScaleInc="780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58EB2-9239-4BB3-8F3C-C5B1CD48F6E4}" type="pres">
      <dgm:prSet presAssocID="{080E624E-5E23-4403-AF0A-A898EEE2E6B4}" presName="parTrans" presStyleLbl="sibTrans2D1" presStyleIdx="1" presStyleCnt="6"/>
      <dgm:spPr/>
      <dgm:t>
        <a:bodyPr/>
        <a:lstStyle/>
        <a:p>
          <a:endParaRPr lang="en-US"/>
        </a:p>
      </dgm:t>
    </dgm:pt>
    <dgm:pt modelId="{27617404-51E9-4CB7-A452-567FC97CEEBC}" type="pres">
      <dgm:prSet presAssocID="{080E624E-5E23-4403-AF0A-A898EEE2E6B4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FB557954-845E-4377-85CB-35C2776264E9}" type="pres">
      <dgm:prSet presAssocID="{21D29D39-8E06-40D4-9E94-A03AF2EF43C3}" presName="node" presStyleLbl="node1" presStyleIdx="1" presStyleCnt="6" custScaleX="111852" custScaleY="71127" custRadScaleRad="144978" custRadScaleInc="22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1B47B-DC84-4B82-BB3D-5CD5F9ECA1FA}" type="pres">
      <dgm:prSet presAssocID="{340C0BF5-1FA2-405E-AA7B-FC5FFE94CB69}" presName="parTrans" presStyleLbl="sibTrans2D1" presStyleIdx="2" presStyleCnt="6"/>
      <dgm:spPr/>
      <dgm:t>
        <a:bodyPr/>
        <a:lstStyle/>
        <a:p>
          <a:endParaRPr lang="en-US"/>
        </a:p>
      </dgm:t>
    </dgm:pt>
    <dgm:pt modelId="{B96002BD-6A2F-4A4A-92BA-30393FF3CF0A}" type="pres">
      <dgm:prSet presAssocID="{340C0BF5-1FA2-405E-AA7B-FC5FFE94CB69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D34E114D-38D0-436D-9606-CABC4F2C0448}" type="pres">
      <dgm:prSet presAssocID="{533431B8-5FF3-482C-8D87-038F9869976A}" presName="node" presStyleLbl="node1" presStyleIdx="2" presStyleCnt="6" custRadScaleRad="138264" custRadScaleInc="-726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20A2AC-23D5-46D4-A7A8-D67FB1B54D67}" type="pres">
      <dgm:prSet presAssocID="{C70C4AD5-B17C-4847-AFE8-09F6EDD978B7}" presName="parTrans" presStyleLbl="sibTrans2D1" presStyleIdx="3" presStyleCnt="6"/>
      <dgm:spPr/>
      <dgm:t>
        <a:bodyPr/>
        <a:lstStyle/>
        <a:p>
          <a:endParaRPr lang="en-US"/>
        </a:p>
      </dgm:t>
    </dgm:pt>
    <dgm:pt modelId="{4525089F-CC18-4558-A4F4-DA15E405C7F0}" type="pres">
      <dgm:prSet presAssocID="{C70C4AD5-B17C-4847-AFE8-09F6EDD978B7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FDBE3C1B-85C6-4A48-8124-B7CC4C2384CA}" type="pres">
      <dgm:prSet presAssocID="{C6CFB125-DB3A-4C12-AA61-FF0C7DA3AA79}" presName="node" presStyleLbl="node1" presStyleIdx="3" presStyleCnt="6" custRadScaleRad="113369" custRadScaleInc="-1501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C6000C-26E9-4271-B513-BD58E04F0761}" type="pres">
      <dgm:prSet presAssocID="{9EE24F6C-0C10-408C-A41C-0AE225B0A330}" presName="parTrans" presStyleLbl="sibTrans2D1" presStyleIdx="4" presStyleCnt="6"/>
      <dgm:spPr/>
      <dgm:t>
        <a:bodyPr/>
        <a:lstStyle/>
        <a:p>
          <a:endParaRPr lang="en-US"/>
        </a:p>
      </dgm:t>
    </dgm:pt>
    <dgm:pt modelId="{D38965A6-64EF-425F-A9D3-F704588701DE}" type="pres">
      <dgm:prSet presAssocID="{9EE24F6C-0C10-408C-A41C-0AE225B0A330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CBA63A4D-4631-44A4-90C4-71FF4D09112E}" type="pres">
      <dgm:prSet presAssocID="{65FE3874-4986-47A3-AA45-6948436D6CB7}" presName="node" presStyleLbl="node1" presStyleIdx="4" presStyleCnt="6" custRadScaleRad="87093" custRadScaleInc="-1888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0D3AD-D80F-479C-A105-639AFDC040A2}" type="pres">
      <dgm:prSet presAssocID="{35D27959-9008-4EC9-8A04-82AA3A6EB44F}" presName="parTrans" presStyleLbl="sibTrans2D1" presStyleIdx="5" presStyleCnt="6"/>
      <dgm:spPr/>
      <dgm:t>
        <a:bodyPr/>
        <a:lstStyle/>
        <a:p>
          <a:endParaRPr lang="en-US"/>
        </a:p>
      </dgm:t>
    </dgm:pt>
    <dgm:pt modelId="{3E02266A-E877-4937-84D5-CE3B9A1DE810}" type="pres">
      <dgm:prSet presAssocID="{35D27959-9008-4EC9-8A04-82AA3A6EB44F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3481126F-BEEF-49F0-87F8-9C5773B532FF}" type="pres">
      <dgm:prSet presAssocID="{035D0AF9-342A-408B-A1C0-430D900D91AD}" presName="node" presStyleLbl="node1" presStyleIdx="5" presStyleCnt="6" custRadScaleRad="25892" custRadScaleInc="350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3EBDFB-D6A4-40E3-839D-185C857125EB}" srcId="{9D157F7A-A1AC-470D-BDCC-F18F091C3B78}" destId="{C6CFB125-DB3A-4C12-AA61-FF0C7DA3AA79}" srcOrd="3" destOrd="0" parTransId="{C70C4AD5-B17C-4847-AFE8-09F6EDD978B7}" sibTransId="{F11D7498-B345-438D-9775-CF0C5A21896F}"/>
    <dgm:cxn modelId="{D93AF8DF-CC46-4FC7-A3DE-4B4FEBB68639}" srcId="{9D157F7A-A1AC-470D-BDCC-F18F091C3B78}" destId="{365F730A-4E63-40EC-8559-CD61FB20971A}" srcOrd="0" destOrd="0" parTransId="{07C7B1F1-E494-4BB8-83B7-748B638C33B3}" sibTransId="{5B6E9C31-10C9-4244-B157-49A15B96D80E}"/>
    <dgm:cxn modelId="{D4F876EE-1014-490C-BA2A-A2266BE96B92}" type="presOf" srcId="{340C0BF5-1FA2-405E-AA7B-FC5FFE94CB69}" destId="{28A1B47B-DC84-4B82-BB3D-5CD5F9ECA1FA}" srcOrd="0" destOrd="0" presId="urn:microsoft.com/office/officeart/2005/8/layout/radial5"/>
    <dgm:cxn modelId="{53E8F588-3103-48C5-8637-D1155AB2296C}" type="presOf" srcId="{07C7B1F1-E494-4BB8-83B7-748B638C33B3}" destId="{7C5AD320-9A63-4DC0-97AD-BEC37FB7B717}" srcOrd="1" destOrd="0" presId="urn:microsoft.com/office/officeart/2005/8/layout/radial5"/>
    <dgm:cxn modelId="{20495315-CFBE-4E22-AE6E-4D91E3A3C337}" type="presOf" srcId="{C6CFB125-DB3A-4C12-AA61-FF0C7DA3AA79}" destId="{FDBE3C1B-85C6-4A48-8124-B7CC4C2384CA}" srcOrd="0" destOrd="0" presId="urn:microsoft.com/office/officeart/2005/8/layout/radial5"/>
    <dgm:cxn modelId="{CBEC62AF-85F7-4FD9-9C80-D5713048D100}" type="presOf" srcId="{66377EA2-1843-4A04-94FC-7501AE0C3272}" destId="{2C0B3639-439B-4466-92B6-C59938383ABF}" srcOrd="0" destOrd="0" presId="urn:microsoft.com/office/officeart/2005/8/layout/radial5"/>
    <dgm:cxn modelId="{E35182A7-2916-4B0B-92F6-07E006F87FF3}" srcId="{9D157F7A-A1AC-470D-BDCC-F18F091C3B78}" destId="{65FE3874-4986-47A3-AA45-6948436D6CB7}" srcOrd="4" destOrd="0" parTransId="{9EE24F6C-0C10-408C-A41C-0AE225B0A330}" sibTransId="{5636DEED-4551-405E-BA7F-AD907D36A009}"/>
    <dgm:cxn modelId="{FAE0973B-D67A-49A3-A898-60AE5FC979FD}" type="presOf" srcId="{365F730A-4E63-40EC-8559-CD61FB20971A}" destId="{5AB519F5-DF9F-4967-BAA4-B1F8E8A7E5A4}" srcOrd="0" destOrd="0" presId="urn:microsoft.com/office/officeart/2005/8/layout/radial5"/>
    <dgm:cxn modelId="{280CDB4B-02E7-4A48-B22F-16FD69218347}" srcId="{9D157F7A-A1AC-470D-BDCC-F18F091C3B78}" destId="{21D29D39-8E06-40D4-9E94-A03AF2EF43C3}" srcOrd="1" destOrd="0" parTransId="{080E624E-5E23-4403-AF0A-A898EEE2E6B4}" sibTransId="{0CC5E254-FA63-4841-8D32-DD8B5C9EEB92}"/>
    <dgm:cxn modelId="{C9B11D13-90F2-44D2-87B1-CEABDCEA3269}" type="presOf" srcId="{9EE24F6C-0C10-408C-A41C-0AE225B0A330}" destId="{D38965A6-64EF-425F-A9D3-F704588701DE}" srcOrd="1" destOrd="0" presId="urn:microsoft.com/office/officeart/2005/8/layout/radial5"/>
    <dgm:cxn modelId="{5281CB36-52E1-4A9A-9A1E-0B215525C400}" type="presOf" srcId="{533431B8-5FF3-482C-8D87-038F9869976A}" destId="{D34E114D-38D0-436D-9606-CABC4F2C0448}" srcOrd="0" destOrd="0" presId="urn:microsoft.com/office/officeart/2005/8/layout/radial5"/>
    <dgm:cxn modelId="{129A4121-01E0-4E37-BA55-5D7BB901CCD3}" type="presOf" srcId="{21D29D39-8E06-40D4-9E94-A03AF2EF43C3}" destId="{FB557954-845E-4377-85CB-35C2776264E9}" srcOrd="0" destOrd="0" presId="urn:microsoft.com/office/officeart/2005/8/layout/radial5"/>
    <dgm:cxn modelId="{19AA815C-AD33-473B-BA2E-C247F9F78C58}" type="presOf" srcId="{C70C4AD5-B17C-4847-AFE8-09F6EDD978B7}" destId="{4525089F-CC18-4558-A4F4-DA15E405C7F0}" srcOrd="1" destOrd="0" presId="urn:microsoft.com/office/officeart/2005/8/layout/radial5"/>
    <dgm:cxn modelId="{3259DCE3-89DD-4FEC-BE1B-A2839B9DD0D5}" type="presOf" srcId="{080E624E-5E23-4403-AF0A-A898EEE2E6B4}" destId="{27617404-51E9-4CB7-A452-567FC97CEEBC}" srcOrd="1" destOrd="0" presId="urn:microsoft.com/office/officeart/2005/8/layout/radial5"/>
    <dgm:cxn modelId="{A52C2280-5D8C-4365-B907-E896E8C17052}" srcId="{66377EA2-1843-4A04-94FC-7501AE0C3272}" destId="{9D157F7A-A1AC-470D-BDCC-F18F091C3B78}" srcOrd="0" destOrd="0" parTransId="{CA827F78-C005-4350-AA99-B365F47D7381}" sibTransId="{2746E11A-7A8F-4979-B9D4-19ADB241ABE2}"/>
    <dgm:cxn modelId="{25DDCEDB-63FC-4B3B-9ABF-9A5A6D0D0572}" type="presOf" srcId="{65FE3874-4986-47A3-AA45-6948436D6CB7}" destId="{CBA63A4D-4631-44A4-90C4-71FF4D09112E}" srcOrd="0" destOrd="0" presId="urn:microsoft.com/office/officeart/2005/8/layout/radial5"/>
    <dgm:cxn modelId="{03E2BB75-A98C-448E-A6D8-FF9423B9E7A3}" type="presOf" srcId="{340C0BF5-1FA2-405E-AA7B-FC5FFE94CB69}" destId="{B96002BD-6A2F-4A4A-92BA-30393FF3CF0A}" srcOrd="1" destOrd="0" presId="urn:microsoft.com/office/officeart/2005/8/layout/radial5"/>
    <dgm:cxn modelId="{CB9408C3-50F2-48A9-9443-763D6BBF6B88}" type="presOf" srcId="{07C7B1F1-E494-4BB8-83B7-748B638C33B3}" destId="{10422601-5037-4FEE-B850-9A76B0F69335}" srcOrd="0" destOrd="0" presId="urn:microsoft.com/office/officeart/2005/8/layout/radial5"/>
    <dgm:cxn modelId="{42CF96C0-5A65-41EE-A6D6-30BB9EAF1159}" type="presOf" srcId="{9D157F7A-A1AC-470D-BDCC-F18F091C3B78}" destId="{FDBF23A9-D8CE-4BD0-A753-D7F2E60DA935}" srcOrd="0" destOrd="0" presId="urn:microsoft.com/office/officeart/2005/8/layout/radial5"/>
    <dgm:cxn modelId="{F78FC7AC-4EE5-400E-9435-688D0FA50119}" type="presOf" srcId="{9EE24F6C-0C10-408C-A41C-0AE225B0A330}" destId="{27C6000C-26E9-4271-B513-BD58E04F0761}" srcOrd="0" destOrd="0" presId="urn:microsoft.com/office/officeart/2005/8/layout/radial5"/>
    <dgm:cxn modelId="{C11091E8-CAD5-4840-9132-A581DABAC427}" type="presOf" srcId="{C70C4AD5-B17C-4847-AFE8-09F6EDD978B7}" destId="{9F20A2AC-23D5-46D4-A7A8-D67FB1B54D67}" srcOrd="0" destOrd="0" presId="urn:microsoft.com/office/officeart/2005/8/layout/radial5"/>
    <dgm:cxn modelId="{C8D05476-5BBC-4826-8494-2231FB7401A4}" type="presOf" srcId="{035D0AF9-342A-408B-A1C0-430D900D91AD}" destId="{3481126F-BEEF-49F0-87F8-9C5773B532FF}" srcOrd="0" destOrd="0" presId="urn:microsoft.com/office/officeart/2005/8/layout/radial5"/>
    <dgm:cxn modelId="{9C922A5A-3100-4513-A8FA-80E64FE35F2B}" type="presOf" srcId="{35D27959-9008-4EC9-8A04-82AA3A6EB44F}" destId="{3E02266A-E877-4937-84D5-CE3B9A1DE810}" srcOrd="1" destOrd="0" presId="urn:microsoft.com/office/officeart/2005/8/layout/radial5"/>
    <dgm:cxn modelId="{622AD0B3-3BC9-4816-A40E-C0846495AA70}" type="presOf" srcId="{080E624E-5E23-4403-AF0A-A898EEE2E6B4}" destId="{02158EB2-9239-4BB3-8F3C-C5B1CD48F6E4}" srcOrd="0" destOrd="0" presId="urn:microsoft.com/office/officeart/2005/8/layout/radial5"/>
    <dgm:cxn modelId="{EDEEE96A-08E0-46A6-881C-5159A454ADFB}" srcId="{9D157F7A-A1AC-470D-BDCC-F18F091C3B78}" destId="{533431B8-5FF3-482C-8D87-038F9869976A}" srcOrd="2" destOrd="0" parTransId="{340C0BF5-1FA2-405E-AA7B-FC5FFE94CB69}" sibTransId="{D35EE2E9-5968-44FD-867E-EB4D1DDEFFAE}"/>
    <dgm:cxn modelId="{1024BA7A-5071-4CA4-A318-C593CC851945}" type="presOf" srcId="{35D27959-9008-4EC9-8A04-82AA3A6EB44F}" destId="{3790D3AD-D80F-479C-A105-639AFDC040A2}" srcOrd="0" destOrd="0" presId="urn:microsoft.com/office/officeart/2005/8/layout/radial5"/>
    <dgm:cxn modelId="{94F20783-715E-4E3A-A058-E0A04D4FE7EF}" srcId="{9D157F7A-A1AC-470D-BDCC-F18F091C3B78}" destId="{035D0AF9-342A-408B-A1C0-430D900D91AD}" srcOrd="5" destOrd="0" parTransId="{35D27959-9008-4EC9-8A04-82AA3A6EB44F}" sibTransId="{ACC19115-9A07-4D4D-AFF9-5B2647ECD508}"/>
    <dgm:cxn modelId="{283ECFF1-E4BC-4C63-9B68-AA9B18A900FE}" type="presParOf" srcId="{2C0B3639-439B-4466-92B6-C59938383ABF}" destId="{FDBF23A9-D8CE-4BD0-A753-D7F2E60DA935}" srcOrd="0" destOrd="0" presId="urn:microsoft.com/office/officeart/2005/8/layout/radial5"/>
    <dgm:cxn modelId="{F17D673B-74B0-41B9-80D6-CF35EC4CF12E}" type="presParOf" srcId="{2C0B3639-439B-4466-92B6-C59938383ABF}" destId="{10422601-5037-4FEE-B850-9A76B0F69335}" srcOrd="1" destOrd="0" presId="urn:microsoft.com/office/officeart/2005/8/layout/radial5"/>
    <dgm:cxn modelId="{89BAADEC-7E25-47B8-A7E9-93D4718F8BE5}" type="presParOf" srcId="{10422601-5037-4FEE-B850-9A76B0F69335}" destId="{7C5AD320-9A63-4DC0-97AD-BEC37FB7B717}" srcOrd="0" destOrd="0" presId="urn:microsoft.com/office/officeart/2005/8/layout/radial5"/>
    <dgm:cxn modelId="{CD750C78-116C-4358-8253-0E1D24999721}" type="presParOf" srcId="{2C0B3639-439B-4466-92B6-C59938383ABF}" destId="{5AB519F5-DF9F-4967-BAA4-B1F8E8A7E5A4}" srcOrd="2" destOrd="0" presId="urn:microsoft.com/office/officeart/2005/8/layout/radial5"/>
    <dgm:cxn modelId="{64D5E27B-56E0-4FC0-91CC-95EA4CC12E4E}" type="presParOf" srcId="{2C0B3639-439B-4466-92B6-C59938383ABF}" destId="{02158EB2-9239-4BB3-8F3C-C5B1CD48F6E4}" srcOrd="3" destOrd="0" presId="urn:microsoft.com/office/officeart/2005/8/layout/radial5"/>
    <dgm:cxn modelId="{7D1424BB-5ADF-4ED5-B554-1622CEBC409C}" type="presParOf" srcId="{02158EB2-9239-4BB3-8F3C-C5B1CD48F6E4}" destId="{27617404-51E9-4CB7-A452-567FC97CEEBC}" srcOrd="0" destOrd="0" presId="urn:microsoft.com/office/officeart/2005/8/layout/radial5"/>
    <dgm:cxn modelId="{99747F24-EF16-4DCF-801A-A0024CD98BF5}" type="presParOf" srcId="{2C0B3639-439B-4466-92B6-C59938383ABF}" destId="{FB557954-845E-4377-85CB-35C2776264E9}" srcOrd="4" destOrd="0" presId="urn:microsoft.com/office/officeart/2005/8/layout/radial5"/>
    <dgm:cxn modelId="{90FBB103-7E8A-425C-A3C4-BC951635D306}" type="presParOf" srcId="{2C0B3639-439B-4466-92B6-C59938383ABF}" destId="{28A1B47B-DC84-4B82-BB3D-5CD5F9ECA1FA}" srcOrd="5" destOrd="0" presId="urn:microsoft.com/office/officeart/2005/8/layout/radial5"/>
    <dgm:cxn modelId="{5B7E03A0-6DF1-434B-9187-F90BF7742D32}" type="presParOf" srcId="{28A1B47B-DC84-4B82-BB3D-5CD5F9ECA1FA}" destId="{B96002BD-6A2F-4A4A-92BA-30393FF3CF0A}" srcOrd="0" destOrd="0" presId="urn:microsoft.com/office/officeart/2005/8/layout/radial5"/>
    <dgm:cxn modelId="{D581C576-DF51-451B-A84E-0403DF6033BE}" type="presParOf" srcId="{2C0B3639-439B-4466-92B6-C59938383ABF}" destId="{D34E114D-38D0-436D-9606-CABC4F2C0448}" srcOrd="6" destOrd="0" presId="urn:microsoft.com/office/officeart/2005/8/layout/radial5"/>
    <dgm:cxn modelId="{E4CCEC45-7843-4BF5-9E48-21CD505189B6}" type="presParOf" srcId="{2C0B3639-439B-4466-92B6-C59938383ABF}" destId="{9F20A2AC-23D5-46D4-A7A8-D67FB1B54D67}" srcOrd="7" destOrd="0" presId="urn:microsoft.com/office/officeart/2005/8/layout/radial5"/>
    <dgm:cxn modelId="{F202254F-4EEB-4200-B924-E0B515FAB4AD}" type="presParOf" srcId="{9F20A2AC-23D5-46D4-A7A8-D67FB1B54D67}" destId="{4525089F-CC18-4558-A4F4-DA15E405C7F0}" srcOrd="0" destOrd="0" presId="urn:microsoft.com/office/officeart/2005/8/layout/radial5"/>
    <dgm:cxn modelId="{6AF1F91F-68A8-4754-8859-B20021678577}" type="presParOf" srcId="{2C0B3639-439B-4466-92B6-C59938383ABF}" destId="{FDBE3C1B-85C6-4A48-8124-B7CC4C2384CA}" srcOrd="8" destOrd="0" presId="urn:microsoft.com/office/officeart/2005/8/layout/radial5"/>
    <dgm:cxn modelId="{5BA18F2D-8047-415D-8F46-CDB79811884B}" type="presParOf" srcId="{2C0B3639-439B-4466-92B6-C59938383ABF}" destId="{27C6000C-26E9-4271-B513-BD58E04F0761}" srcOrd="9" destOrd="0" presId="urn:microsoft.com/office/officeart/2005/8/layout/radial5"/>
    <dgm:cxn modelId="{94771657-041A-41D7-B899-EBEF31B8F889}" type="presParOf" srcId="{27C6000C-26E9-4271-B513-BD58E04F0761}" destId="{D38965A6-64EF-425F-A9D3-F704588701DE}" srcOrd="0" destOrd="0" presId="urn:microsoft.com/office/officeart/2005/8/layout/radial5"/>
    <dgm:cxn modelId="{3E87D6E4-A6CE-45B3-8CAB-AD98C7B14248}" type="presParOf" srcId="{2C0B3639-439B-4466-92B6-C59938383ABF}" destId="{CBA63A4D-4631-44A4-90C4-71FF4D09112E}" srcOrd="10" destOrd="0" presId="urn:microsoft.com/office/officeart/2005/8/layout/radial5"/>
    <dgm:cxn modelId="{0E95C747-9B27-4628-88D4-E00B04ECB14C}" type="presParOf" srcId="{2C0B3639-439B-4466-92B6-C59938383ABF}" destId="{3790D3AD-D80F-479C-A105-639AFDC040A2}" srcOrd="11" destOrd="0" presId="urn:microsoft.com/office/officeart/2005/8/layout/radial5"/>
    <dgm:cxn modelId="{8C975574-4A5E-429A-BA3F-F20714AC9C55}" type="presParOf" srcId="{3790D3AD-D80F-479C-A105-639AFDC040A2}" destId="{3E02266A-E877-4937-84D5-CE3B9A1DE810}" srcOrd="0" destOrd="0" presId="urn:microsoft.com/office/officeart/2005/8/layout/radial5"/>
    <dgm:cxn modelId="{5B6A906F-20D6-4C5A-8EF5-0F3AFC07ECC3}" type="presParOf" srcId="{2C0B3639-439B-4466-92B6-C59938383ABF}" destId="{3481126F-BEEF-49F0-87F8-9C5773B532FF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66BCD-AB89-41C1-90B8-AF2DA59EEA2F}">
      <dsp:nvSpPr>
        <dsp:cNvPr id="0" name=""/>
        <dsp:cNvSpPr/>
      </dsp:nvSpPr>
      <dsp:spPr>
        <a:xfrm rot="5400000">
          <a:off x="6731078" y="1343647"/>
          <a:ext cx="3408946" cy="2285758"/>
        </a:xfrm>
        <a:prstGeom prst="hexagon">
          <a:avLst>
            <a:gd name="adj" fmla="val 25000"/>
            <a:gd name="vf" fmla="val 115470"/>
          </a:avLst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 rot="-5400000">
        <a:off x="7610872" y="1256612"/>
        <a:ext cx="1649358" cy="2459828"/>
      </dsp:txXfrm>
    </dsp:sp>
    <dsp:sp modelId="{532A9364-9A86-41E3-8867-5F0CFAC634B8}">
      <dsp:nvSpPr>
        <dsp:cNvPr id="0" name=""/>
        <dsp:cNvSpPr/>
      </dsp:nvSpPr>
      <dsp:spPr>
        <a:xfrm>
          <a:off x="7543815" y="1676395"/>
          <a:ext cx="3448812" cy="185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7543815" y="1676395"/>
        <a:ext cx="3448812" cy="1854200"/>
      </dsp:txXfrm>
    </dsp:sp>
    <dsp:sp modelId="{89F45C29-F501-414A-9A61-8C2E36105CDC}">
      <dsp:nvSpPr>
        <dsp:cNvPr id="0" name=""/>
        <dsp:cNvSpPr/>
      </dsp:nvSpPr>
      <dsp:spPr>
        <a:xfrm rot="5400000">
          <a:off x="873940" y="1867395"/>
          <a:ext cx="2702960" cy="1480283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-5400000">
        <a:off x="1676192" y="1604661"/>
        <a:ext cx="1098455" cy="2005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F23A9-D8CE-4BD0-A753-D7F2E60DA935}">
      <dsp:nvSpPr>
        <dsp:cNvPr id="0" name=""/>
        <dsp:cNvSpPr/>
      </dsp:nvSpPr>
      <dsp:spPr>
        <a:xfrm>
          <a:off x="4182774" y="1808995"/>
          <a:ext cx="4883531" cy="2921726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খরা সহিষ্ণু দুইটিধানের নাম লিখ </a:t>
          </a:r>
          <a:endParaRPr lang="en-US" sz="400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4897951" y="2236872"/>
        <a:ext cx="3453177" cy="2065972"/>
      </dsp:txXfrm>
    </dsp:sp>
    <dsp:sp modelId="{10422601-5037-4FEE-B850-9A76B0F69335}">
      <dsp:nvSpPr>
        <dsp:cNvPr id="0" name=""/>
        <dsp:cNvSpPr/>
      </dsp:nvSpPr>
      <dsp:spPr>
        <a:xfrm rot="16120980">
          <a:off x="6379990" y="1122061"/>
          <a:ext cx="404903" cy="6332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 rot="10800000">
        <a:off x="6442121" y="1309438"/>
        <a:ext cx="283432" cy="379975"/>
      </dsp:txXfrm>
    </dsp:sp>
    <dsp:sp modelId="{5AB519F5-DF9F-4967-BAA4-B1F8E8A7E5A4}">
      <dsp:nvSpPr>
        <dsp:cNvPr id="0" name=""/>
        <dsp:cNvSpPr/>
      </dsp:nvSpPr>
      <dsp:spPr>
        <a:xfrm>
          <a:off x="5411039" y="242"/>
          <a:ext cx="2300691" cy="1045154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ব্রি় ধান-৫৬</a:t>
          </a:r>
          <a:endParaRPr lang="en-US" sz="36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5747967" y="153301"/>
        <a:ext cx="1626835" cy="739036"/>
      </dsp:txXfrm>
    </dsp:sp>
    <dsp:sp modelId="{02158EB2-9239-4BB3-8F3C-C5B1CD48F6E4}">
      <dsp:nvSpPr>
        <dsp:cNvPr id="0" name=""/>
        <dsp:cNvSpPr/>
      </dsp:nvSpPr>
      <dsp:spPr>
        <a:xfrm rot="5363412">
          <a:off x="6440624" y="4786333"/>
          <a:ext cx="406851" cy="6332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>
        <a:off x="6501002" y="4851967"/>
        <a:ext cx="284796" cy="379975"/>
      </dsp:txXfrm>
    </dsp:sp>
    <dsp:sp modelId="{FB557954-845E-4377-85CB-35C2776264E9}">
      <dsp:nvSpPr>
        <dsp:cNvPr id="0" name=""/>
        <dsp:cNvSpPr/>
      </dsp:nvSpPr>
      <dsp:spPr>
        <a:xfrm>
          <a:off x="5334943" y="5498284"/>
          <a:ext cx="2640731" cy="1324826"/>
        </a:xfrm>
        <a:prstGeom prst="ellipse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ব্রি ধান-৫৭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5721669" y="5692300"/>
        <a:ext cx="1867279" cy="9367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F23A9-D8CE-4BD0-A753-D7F2E60DA935}">
      <dsp:nvSpPr>
        <dsp:cNvPr id="0" name=""/>
        <dsp:cNvSpPr/>
      </dsp:nvSpPr>
      <dsp:spPr>
        <a:xfrm>
          <a:off x="4876815" y="2292378"/>
          <a:ext cx="2003412" cy="2279623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rPr>
            <a:t>মধ্যম লবণাক্ততা সহিষ্ণু ফসলের তালিকা  </a:t>
          </a:r>
          <a:endParaRPr lang="en-US" sz="3200" kern="1200" dirty="0">
            <a:solidFill>
              <a:schemeClr val="bg2"/>
            </a:solidFill>
            <a:latin typeface="NikoshBAN" pitchFamily="2" charset="0"/>
            <a:cs typeface="NikoshBAN" pitchFamily="2" charset="0"/>
          </a:endParaRPr>
        </a:p>
      </dsp:txBody>
      <dsp:txXfrm>
        <a:off x="5170208" y="2626221"/>
        <a:ext cx="1416626" cy="1611937"/>
      </dsp:txXfrm>
    </dsp:sp>
    <dsp:sp modelId="{10422601-5037-4FEE-B850-9A76B0F69335}">
      <dsp:nvSpPr>
        <dsp:cNvPr id="0" name=""/>
        <dsp:cNvSpPr/>
      </dsp:nvSpPr>
      <dsp:spPr>
        <a:xfrm rot="14988649">
          <a:off x="5187700" y="1719900"/>
          <a:ext cx="372848" cy="681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NikoshBAN" pitchFamily="2" charset="0"/>
            <a:cs typeface="NikoshBAN" pitchFamily="2" charset="0"/>
          </a:endParaRPr>
        </a:p>
      </dsp:txBody>
      <dsp:txXfrm rot="10800000">
        <a:off x="5262929" y="1908623"/>
        <a:ext cx="260994" cy="408696"/>
      </dsp:txXfrm>
    </dsp:sp>
    <dsp:sp modelId="{5AB519F5-DF9F-4967-BAA4-B1F8E8A7E5A4}">
      <dsp:nvSpPr>
        <dsp:cNvPr id="0" name=""/>
        <dsp:cNvSpPr/>
      </dsp:nvSpPr>
      <dsp:spPr>
        <a:xfrm>
          <a:off x="4114793" y="609607"/>
          <a:ext cx="1865016" cy="1124154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মিষ্টি আলু</a:t>
          </a:r>
          <a:endParaRPr lang="en-US" sz="36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387918" y="774236"/>
        <a:ext cx="1318766" cy="794896"/>
      </dsp:txXfrm>
    </dsp:sp>
    <dsp:sp modelId="{02158EB2-9239-4BB3-8F3C-C5B1CD48F6E4}">
      <dsp:nvSpPr>
        <dsp:cNvPr id="0" name=""/>
        <dsp:cNvSpPr/>
      </dsp:nvSpPr>
      <dsp:spPr>
        <a:xfrm rot="19003760">
          <a:off x="6698423" y="2183643"/>
          <a:ext cx="289194" cy="681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NikoshBAN" pitchFamily="2" charset="0"/>
            <a:cs typeface="NikoshBAN" pitchFamily="2" charset="0"/>
          </a:endParaRPr>
        </a:p>
      </dsp:txBody>
      <dsp:txXfrm>
        <a:off x="6710217" y="2349609"/>
        <a:ext cx="202436" cy="408696"/>
      </dsp:txXfrm>
    </dsp:sp>
    <dsp:sp modelId="{FB557954-845E-4377-85CB-35C2776264E9}">
      <dsp:nvSpPr>
        <dsp:cNvPr id="0" name=""/>
        <dsp:cNvSpPr/>
      </dsp:nvSpPr>
      <dsp:spPr>
        <a:xfrm>
          <a:off x="6705592" y="1066808"/>
          <a:ext cx="1857484" cy="142496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মরিচ</a:t>
          </a:r>
          <a:endParaRPr lang="en-US" sz="4400" kern="1200" dirty="0">
            <a:solidFill>
              <a:schemeClr val="tx2">
                <a:lumMod val="60000"/>
                <a:lumOff val="4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6977614" y="1275490"/>
        <a:ext cx="1313440" cy="1007603"/>
      </dsp:txXfrm>
    </dsp:sp>
    <dsp:sp modelId="{28A1B47B-DC84-4B82-BB3D-5CD5F9ECA1FA}">
      <dsp:nvSpPr>
        <dsp:cNvPr id="0" name=""/>
        <dsp:cNvSpPr/>
      </dsp:nvSpPr>
      <dsp:spPr>
        <a:xfrm rot="5498736">
          <a:off x="5702865" y="4479233"/>
          <a:ext cx="271581" cy="681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NikoshBAN" pitchFamily="2" charset="0"/>
            <a:cs typeface="NikoshBAN" pitchFamily="2" charset="0"/>
          </a:endParaRPr>
        </a:p>
      </dsp:txBody>
      <dsp:txXfrm rot="10800000">
        <a:off x="5744772" y="4574745"/>
        <a:ext cx="190107" cy="408696"/>
      </dsp:txXfrm>
    </dsp:sp>
    <dsp:sp modelId="{D34E114D-38D0-436D-9606-CABC4F2C0448}">
      <dsp:nvSpPr>
        <dsp:cNvPr id="0" name=""/>
        <dsp:cNvSpPr/>
      </dsp:nvSpPr>
      <dsp:spPr>
        <a:xfrm>
          <a:off x="4800605" y="5083187"/>
          <a:ext cx="2003412" cy="2003412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600" kern="1200" dirty="0" smtClean="0">
              <a:latin typeface="NikoshBAN" pitchFamily="2" charset="0"/>
              <a:cs typeface="NikoshBAN" pitchFamily="2" charset="0"/>
            </a:rPr>
            <a:t>মটর</a:t>
          </a:r>
          <a:endParaRPr lang="en-US" sz="4600" kern="1200" dirty="0">
            <a:latin typeface="NikoshBAN" pitchFamily="2" charset="0"/>
            <a:cs typeface="NikoshBAN" pitchFamily="2" charset="0"/>
          </a:endParaRPr>
        </a:p>
      </dsp:txBody>
      <dsp:txXfrm>
        <a:off x="5093998" y="5376580"/>
        <a:ext cx="1416626" cy="1416626"/>
      </dsp:txXfrm>
    </dsp:sp>
    <dsp:sp modelId="{27C6000C-26E9-4271-B513-BD58E04F0761}">
      <dsp:nvSpPr>
        <dsp:cNvPr id="0" name=""/>
        <dsp:cNvSpPr/>
      </dsp:nvSpPr>
      <dsp:spPr>
        <a:xfrm rot="1715691">
          <a:off x="6842083" y="3670884"/>
          <a:ext cx="198259" cy="681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NikoshBAN" pitchFamily="2" charset="0"/>
            <a:cs typeface="NikoshBAN" pitchFamily="2" charset="0"/>
          </a:endParaRPr>
        </a:p>
      </dsp:txBody>
      <dsp:txXfrm>
        <a:off x="6845710" y="3792883"/>
        <a:ext cx="138781" cy="408696"/>
      </dsp:txXfrm>
    </dsp:sp>
    <dsp:sp modelId="{CBA63A4D-4631-44A4-90C4-71FF4D09112E}">
      <dsp:nvSpPr>
        <dsp:cNvPr id="0" name=""/>
        <dsp:cNvSpPr/>
      </dsp:nvSpPr>
      <dsp:spPr>
        <a:xfrm>
          <a:off x="6988181" y="3581392"/>
          <a:ext cx="2003412" cy="2003412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600" kern="1200" dirty="0" smtClean="0">
              <a:latin typeface="NikoshBAN" pitchFamily="2" charset="0"/>
              <a:cs typeface="NikoshBAN" pitchFamily="2" charset="0"/>
            </a:rPr>
            <a:t>টমেটো</a:t>
          </a:r>
          <a:endParaRPr lang="en-US" sz="4600" kern="1200" dirty="0">
            <a:latin typeface="NikoshBAN" pitchFamily="2" charset="0"/>
            <a:cs typeface="NikoshBAN" pitchFamily="2" charset="0"/>
          </a:endParaRPr>
        </a:p>
      </dsp:txBody>
      <dsp:txXfrm>
        <a:off x="7281574" y="3874785"/>
        <a:ext cx="1416626" cy="1416626"/>
      </dsp:txXfrm>
    </dsp:sp>
    <dsp:sp modelId="{3790D3AD-D80F-479C-A105-639AFDC040A2}">
      <dsp:nvSpPr>
        <dsp:cNvPr id="0" name=""/>
        <dsp:cNvSpPr/>
      </dsp:nvSpPr>
      <dsp:spPr>
        <a:xfrm rot="9581348">
          <a:off x="4623503" y="3514916"/>
          <a:ext cx="222677" cy="681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>
            <a:latin typeface="NikoshBAN" pitchFamily="2" charset="0"/>
            <a:cs typeface="NikoshBAN" pitchFamily="2" charset="0"/>
          </a:endParaRPr>
        </a:p>
      </dsp:txBody>
      <dsp:txXfrm rot="10800000">
        <a:off x="4688229" y="3639554"/>
        <a:ext cx="155874" cy="408696"/>
      </dsp:txXfrm>
    </dsp:sp>
    <dsp:sp modelId="{3481126F-BEEF-49F0-87F8-9C5773B532FF}">
      <dsp:nvSpPr>
        <dsp:cNvPr id="0" name=""/>
        <dsp:cNvSpPr/>
      </dsp:nvSpPr>
      <dsp:spPr>
        <a:xfrm>
          <a:off x="2590791" y="3276602"/>
          <a:ext cx="2003412" cy="2003412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মুগ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2884184" y="3569995"/>
        <a:ext cx="1416626" cy="14166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F23A9-D8CE-4BD0-A753-D7F2E60DA935}">
      <dsp:nvSpPr>
        <dsp:cNvPr id="0" name=""/>
        <dsp:cNvSpPr/>
      </dsp:nvSpPr>
      <dsp:spPr>
        <a:xfrm>
          <a:off x="6158332" y="2083355"/>
          <a:ext cx="1536754" cy="274130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bg1">
                  <a:lumMod val="65000"/>
                </a:schemeClr>
              </a:solidFill>
              <a:latin typeface="NikoshBAN" pitchFamily="2" charset="0"/>
              <a:cs typeface="NikoshBAN" pitchFamily="2" charset="0"/>
            </a:rPr>
            <a:t>উত্তম লবণাক্ততা সহিষ্ণু ফসলের তালিকা  </a:t>
          </a:r>
          <a:endParaRPr lang="en-US" sz="3200" kern="1200" dirty="0">
            <a:solidFill>
              <a:schemeClr val="bg1">
                <a:lumMod val="65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6383384" y="2484810"/>
        <a:ext cx="1086650" cy="1938398"/>
      </dsp:txXfrm>
    </dsp:sp>
    <dsp:sp modelId="{10422601-5037-4FEE-B850-9A76B0F69335}">
      <dsp:nvSpPr>
        <dsp:cNvPr id="0" name=""/>
        <dsp:cNvSpPr/>
      </dsp:nvSpPr>
      <dsp:spPr>
        <a:xfrm rot="15886688">
          <a:off x="6682772" y="1596596"/>
          <a:ext cx="206248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 rot="10800000">
        <a:off x="6716525" y="1754071"/>
        <a:ext cx="144374" cy="379997"/>
      </dsp:txXfrm>
    </dsp:sp>
    <dsp:sp modelId="{5AB519F5-DF9F-4967-BAA4-B1F8E8A7E5A4}">
      <dsp:nvSpPr>
        <dsp:cNvPr id="0" name=""/>
        <dsp:cNvSpPr/>
      </dsp:nvSpPr>
      <dsp:spPr>
        <a:xfrm>
          <a:off x="5701158" y="213009"/>
          <a:ext cx="1996011" cy="1502443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নারিকেল</a:t>
          </a:r>
          <a:endParaRPr lang="en-US" sz="36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5993467" y="433037"/>
        <a:ext cx="1411393" cy="1062387"/>
      </dsp:txXfrm>
    </dsp:sp>
    <dsp:sp modelId="{02158EB2-9239-4BB3-8F3C-C5B1CD48F6E4}">
      <dsp:nvSpPr>
        <dsp:cNvPr id="0" name=""/>
        <dsp:cNvSpPr/>
      </dsp:nvSpPr>
      <dsp:spPr>
        <a:xfrm rot="19522032">
          <a:off x="7764471" y="2393199"/>
          <a:ext cx="479236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>
        <a:off x="7777208" y="2560719"/>
        <a:ext cx="335465" cy="379997"/>
      </dsp:txXfrm>
    </dsp:sp>
    <dsp:sp modelId="{FB557954-845E-4377-85CB-35C2776264E9}">
      <dsp:nvSpPr>
        <dsp:cNvPr id="0" name=""/>
        <dsp:cNvSpPr/>
      </dsp:nvSpPr>
      <dsp:spPr>
        <a:xfrm>
          <a:off x="8051100" y="1295403"/>
          <a:ext cx="2083503" cy="1324905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সুপারি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8356222" y="1489431"/>
        <a:ext cx="1473259" cy="936849"/>
      </dsp:txXfrm>
    </dsp:sp>
    <dsp:sp modelId="{28A1B47B-DC84-4B82-BB3D-5CD5F9ECA1FA}">
      <dsp:nvSpPr>
        <dsp:cNvPr id="0" name=""/>
        <dsp:cNvSpPr/>
      </dsp:nvSpPr>
      <dsp:spPr>
        <a:xfrm rot="766813">
          <a:off x="7815233" y="3375388"/>
          <a:ext cx="321807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>
        <a:off x="7816429" y="3491376"/>
        <a:ext cx="225265" cy="379997"/>
      </dsp:txXfrm>
    </dsp:sp>
    <dsp:sp modelId="{D34E114D-38D0-436D-9606-CABC4F2C0448}">
      <dsp:nvSpPr>
        <dsp:cNvPr id="0" name=""/>
        <dsp:cNvSpPr/>
      </dsp:nvSpPr>
      <dsp:spPr>
        <a:xfrm>
          <a:off x="8258015" y="3035888"/>
          <a:ext cx="1862732" cy="1862732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1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তাল</a:t>
          </a:r>
          <a:endParaRPr lang="en-US" sz="51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8530806" y="3308679"/>
        <a:ext cx="1317150" cy="1317150"/>
      </dsp:txXfrm>
    </dsp:sp>
    <dsp:sp modelId="{9F20A2AC-23D5-46D4-A7A8-D67FB1B54D67}">
      <dsp:nvSpPr>
        <dsp:cNvPr id="0" name=""/>
        <dsp:cNvSpPr/>
      </dsp:nvSpPr>
      <dsp:spPr>
        <a:xfrm rot="4161349">
          <a:off x="7347444" y="4312928"/>
          <a:ext cx="44344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>
        <a:off x="7351750" y="4433370"/>
        <a:ext cx="31041" cy="379997"/>
      </dsp:txXfrm>
    </dsp:sp>
    <dsp:sp modelId="{FDBE3C1B-85C6-4A48-8124-B7CC4C2384CA}">
      <dsp:nvSpPr>
        <dsp:cNvPr id="0" name=""/>
        <dsp:cNvSpPr/>
      </dsp:nvSpPr>
      <dsp:spPr>
        <a:xfrm>
          <a:off x="6781808" y="4610111"/>
          <a:ext cx="1862732" cy="186273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1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খেজুর</a:t>
          </a:r>
          <a:endParaRPr lang="en-US" sz="51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7054599" y="4882902"/>
        <a:ext cx="1317150" cy="1317150"/>
      </dsp:txXfrm>
    </dsp:sp>
    <dsp:sp modelId="{27C6000C-26E9-4271-B513-BD58E04F0761}">
      <dsp:nvSpPr>
        <dsp:cNvPr id="0" name=""/>
        <dsp:cNvSpPr/>
      </dsp:nvSpPr>
      <dsp:spPr>
        <a:xfrm rot="7343173">
          <a:off x="5995717" y="4322303"/>
          <a:ext cx="358788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 rot="10800000">
        <a:off x="6078361" y="4403522"/>
        <a:ext cx="251152" cy="379997"/>
      </dsp:txXfrm>
    </dsp:sp>
    <dsp:sp modelId="{CBA63A4D-4631-44A4-90C4-71FF4D09112E}">
      <dsp:nvSpPr>
        <dsp:cNvPr id="0" name=""/>
        <dsp:cNvSpPr/>
      </dsp:nvSpPr>
      <dsp:spPr>
        <a:xfrm>
          <a:off x="4558146" y="4788506"/>
          <a:ext cx="1862732" cy="1862732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1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তুলা</a:t>
          </a:r>
          <a:endParaRPr lang="en-US" sz="51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830937" y="5061297"/>
        <a:ext cx="1317150" cy="1317150"/>
      </dsp:txXfrm>
    </dsp:sp>
    <dsp:sp modelId="{3790D3AD-D80F-479C-A105-639AFDC040A2}">
      <dsp:nvSpPr>
        <dsp:cNvPr id="0" name=""/>
        <dsp:cNvSpPr/>
      </dsp:nvSpPr>
      <dsp:spPr>
        <a:xfrm rot="11614902">
          <a:off x="6050543" y="2935649"/>
          <a:ext cx="82576" cy="6333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>
            <a:latin typeface="NikoshBAN" pitchFamily="2" charset="0"/>
            <a:cs typeface="NikoshBAN" pitchFamily="2" charset="0"/>
          </a:endParaRPr>
        </a:p>
      </dsp:txBody>
      <dsp:txXfrm rot="10800000">
        <a:off x="6074970" y="3065224"/>
        <a:ext cx="57803" cy="379997"/>
      </dsp:txXfrm>
    </dsp:sp>
    <dsp:sp modelId="{3481126F-BEEF-49F0-87F8-9C5773B532FF}">
      <dsp:nvSpPr>
        <dsp:cNvPr id="0" name=""/>
        <dsp:cNvSpPr/>
      </dsp:nvSpPr>
      <dsp:spPr>
        <a:xfrm>
          <a:off x="4177147" y="2083390"/>
          <a:ext cx="1862732" cy="1862732"/>
        </a:xfrm>
        <a:prstGeom prst="ellipse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বার্লি</a:t>
          </a:r>
          <a:endParaRPr lang="en-US" sz="36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449938" y="2356181"/>
        <a:ext cx="1317150" cy="1317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19FC9-D802-4B4D-AB94-3108D4506A93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40800-1B63-4AD2-92FB-7C26FF828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0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D159D-962D-48BD-B751-3CAB460BFD9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40800-1B63-4AD2-92FB-7C26FF8289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5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jp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9171709" cy="68006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5" name="Rectangle 4"/>
          <p:cNvSpPr/>
          <p:nvPr/>
        </p:nvSpPr>
        <p:spPr>
          <a:xfrm>
            <a:off x="1143000" y="1981200"/>
            <a:ext cx="4627418" cy="115636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 স্বাগতম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372600" cy="7010400"/>
          </a:xfrm>
        </p:spPr>
        <p:txBody>
          <a:bodyPr/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রাজু আহমেদ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আইডি নং, ২৭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মোবাইল নং -০১৭৪৪২০১৫৮৬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(কৃষি)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মঙ্গলকাটা উচ্চ বিদ্যালয়,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সুনামগঞ্জ সদর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maraju0089@gmail.com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04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শ্রেনীঃনবম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বিষয়ঃকৃষি শিক্ষা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৫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0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মিনিট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র্থী সংখ্যাঃ ৫০জন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পাঠঃ বিরূপ আবহাওয়া সহিষ্ণু ফসল ও ফসলের জাত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23309" y="124691"/>
            <a:ext cx="3215640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85800" y="962891"/>
            <a:ext cx="9829800" cy="6123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48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খরা সহিষ্ণ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ু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ধানের নাম বলতে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    2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মধ্যম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লবণাক্ততা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সহিষ্ণু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কি কি তা জানতে </a:t>
            </a:r>
            <a:r>
              <a:rPr lang="en-US" sz="3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bn-BD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  3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উত্তম লবণাক্ততা সহিষ্ণু ফসলের তালিকা তৈরি করতে পারবে </a:t>
            </a:r>
          </a:p>
          <a:p>
            <a:pPr algn="ctr"/>
            <a:endParaRPr lang="bn-BD" sz="44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4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0853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 পরিকল্পনা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882910"/>
              </p:ext>
            </p:extLst>
          </p:nvPr>
        </p:nvGraphicFramePr>
        <p:xfrm>
          <a:off x="0" y="914400"/>
          <a:ext cx="9144000" cy="58674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806145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ক্রম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উপকরন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43891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০১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কুশলবিনিময়,শ্রেনীবিন্যাস,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নিরব পাঠ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৫মিঃ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D.C,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চকবোর্ড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43891">
                <a:tc rowSpan="3"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শিখনফল-১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প্রদর্শন,মিনি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লেকচার,একক কাজ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১০মিঃ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D,C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14695">
                <a:tc vMerge="1"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শিখনফল-2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জোড়ায় কাজ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১০মিঃ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D,C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14695">
                <a:tc vMerge="1">
                  <a:txBody>
                    <a:bodyPr/>
                    <a:lstStyle/>
                    <a:p>
                      <a:endParaRPr lang="en-US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শিখনফল-৩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দলীয় কাজ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১২মিঃ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কর্মপত্র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14695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০৩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সৃজনশীল প্রশ্ন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10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D,C+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14695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০৪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বাড়ির কাজ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০২মিঃ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চকবোর্ড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14695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০৫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সমাপ্ত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০১মিঃ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D,C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45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9021" y="34636"/>
            <a:ext cx="9753600" cy="6858000"/>
          </a:xfrm>
          <a:solidFill>
            <a:schemeClr val="bg1"/>
          </a:solidFill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45" y="-26627"/>
            <a:ext cx="3091721" cy="2057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9078" y="2130574"/>
            <a:ext cx="2286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ব্রি ধান -৩৬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89073" y="2030773"/>
            <a:ext cx="25908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ব্রি-ধান-৫৫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156" y="3156241"/>
            <a:ext cx="4572000" cy="23509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636"/>
            <a:ext cx="3423379" cy="193487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31716" y="5638799"/>
            <a:ext cx="2246168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বারি গম- ২০ (গৌরব)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670" y="3177021"/>
            <a:ext cx="5029200" cy="236479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216889" y="5576454"/>
            <a:ext cx="2286000" cy="10390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বারিগম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156" y="54335"/>
            <a:ext cx="3110345" cy="18954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58884" y="1997219"/>
            <a:ext cx="2161311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ব্রি ধান ৫৬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1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  <p:bldP spid="16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49"/>
            <a:ext cx="9144000" cy="6457951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পাঠঃ বিরূপ আবহাওয়া সহিষ্ণু ফসল ও ফসলের জাত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" y="13855"/>
            <a:ext cx="3505200" cy="24680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086" y="41564"/>
            <a:ext cx="2765714" cy="24403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64" y="41564"/>
            <a:ext cx="2705100" cy="2440371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58212201"/>
              </p:ext>
            </p:extLst>
          </p:nvPr>
        </p:nvGraphicFramePr>
        <p:xfrm>
          <a:off x="-990600" y="2667000"/>
          <a:ext cx="11125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1228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45344508"/>
              </p:ext>
            </p:extLst>
          </p:nvPr>
        </p:nvGraphicFramePr>
        <p:xfrm>
          <a:off x="0" y="0"/>
          <a:ext cx="93726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76200" y="2320636"/>
            <a:ext cx="4094018" cy="220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খরা সহিষ্ণু দুইটি ধানের নাম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 লিখ (একক কাজ)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2" y="0"/>
            <a:ext cx="2695574" cy="1857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064" y="4869873"/>
            <a:ext cx="279905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47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95065748"/>
              </p:ext>
            </p:extLst>
          </p:nvPr>
        </p:nvGraphicFramePr>
        <p:xfrm>
          <a:off x="152400" y="0"/>
          <a:ext cx="92202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152400" y="152399"/>
            <a:ext cx="2265218" cy="4010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মধ্যম লবণাক্ততা সহিষ্ণু ফসলের </a:t>
            </a:r>
            <a:r>
              <a:rPr lang="bn-BD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তালিকা তৈরি কর </a:t>
            </a:r>
          </a:p>
          <a:p>
            <a:pPr lvl="0"/>
            <a:r>
              <a:rPr lang="bn-BD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(দলীয় কাজ) 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1">
        <p:bldAsOne/>
      </p:bldGraphic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4490126"/>
              </p:ext>
            </p:extLst>
          </p:nvPr>
        </p:nvGraphicFramePr>
        <p:xfrm>
          <a:off x="-990600" y="0"/>
          <a:ext cx="113538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20782" y="51955"/>
            <a:ext cx="2743200" cy="40628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উত্তম লবণাক্ততা সহিষ্ণু ফসলের </a:t>
            </a:r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তালিকা তৈরি কর </a:t>
            </a:r>
          </a:p>
          <a:p>
            <a:pPr lvl="0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(জোড়ায় কাজ) 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96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-457200"/>
            <a:ext cx="10287000" cy="7467600"/>
          </a:xfrm>
        </p:spPr>
        <p:txBody>
          <a:bodyPr/>
          <a:lstStyle/>
          <a:p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7710" y="4035139"/>
            <a:ext cx="9164782" cy="28574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খরা বলতে কি বুঝ?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লবণাক্ততা সহিষ্ণু ফসলের তালিকা তৈরি কর।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তাপমাত্রা কিভাবে ফসল উৎপাদন ব্যাহত করে? ব্যাখ্যা কর।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" y="838202"/>
            <a:ext cx="4585855" cy="31934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38202"/>
            <a:ext cx="4419600" cy="31934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41564"/>
            <a:ext cx="2895600" cy="7342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4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71628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2100" y="1108364"/>
            <a:ext cx="6019800" cy="1905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33600" y="3013364"/>
            <a:ext cx="48768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শৈত্য সহিষ্ণু ধান ফসলের তালিকা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77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ttttttttttt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09" y="0"/>
            <a:ext cx="9490983" cy="7086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53345" y="3886200"/>
            <a:ext cx="48768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 সবাইকে  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1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215</Words>
  <Application>Microsoft Office PowerPoint</Application>
  <PresentationFormat>On-screen Show (4:3)</PresentationFormat>
  <Paragraphs>87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শিক্ষক পরিচিতি রাজু আহমেদ আইডি নং, ২৭ মোবাইল নং -০১৭৪৪২০১৫৮৬ সহকারী শিক্ষক (কৃষি) মঙ্গলকাটা উচ্চ বিদ্যালয়, সুনামগঞ্জ সদর maraju0089@gmail.com</vt:lpstr>
      <vt:lpstr>পাঠ পরিচিতি শ্রেনীঃনবম বিষয়ঃকৃষি শিক্ষা সময়ঃ ৫0 মিনিট শিক্ষার্থী সংখ্যাঃ ৫০জন আজকের পাঠঃ বিরূপ আবহাওয়া সহিষ্ণু ফসল ও ফসলের জাত     </vt:lpstr>
      <vt:lpstr>PowerPoint Presentation</vt:lpstr>
      <vt:lpstr>পাঠ পরিকল্পনা</vt:lpstr>
      <vt:lpstr>PowerPoint Presentation</vt:lpstr>
      <vt:lpstr>  আজকের পাঠঃ বিরূপ আবহাওয়া সহিষ্ণু ফসল ও ফসলের জাত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90</cp:revision>
  <dcterms:created xsi:type="dcterms:W3CDTF">2006-08-16T00:00:00Z</dcterms:created>
  <dcterms:modified xsi:type="dcterms:W3CDTF">2014-02-19T08:59:37Z</dcterms:modified>
</cp:coreProperties>
</file>